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 id="2147483707" r:id="rId2"/>
    <p:sldMasterId id="2147483691" r:id="rId3"/>
  </p:sldMasterIdLst>
  <p:notesMasterIdLst>
    <p:notesMasterId r:id="rId69"/>
  </p:notesMasterIdLst>
  <p:sldIdLst>
    <p:sldId id="2147474486" r:id="rId4"/>
    <p:sldId id="2147474487" r:id="rId5"/>
    <p:sldId id="2147474488" r:id="rId6"/>
    <p:sldId id="2147474654" r:id="rId7"/>
    <p:sldId id="2147474522" r:id="rId8"/>
    <p:sldId id="2147474529" r:id="rId9"/>
    <p:sldId id="2147474558" r:id="rId10"/>
    <p:sldId id="2147474597" r:id="rId11"/>
    <p:sldId id="2147474598" r:id="rId12"/>
    <p:sldId id="2147474599" r:id="rId13"/>
    <p:sldId id="2147474600" r:id="rId14"/>
    <p:sldId id="2147474602" r:id="rId15"/>
    <p:sldId id="2147474603" r:id="rId16"/>
    <p:sldId id="2147474605" r:id="rId17"/>
    <p:sldId id="2147474606" r:id="rId18"/>
    <p:sldId id="2147474574" r:id="rId19"/>
    <p:sldId id="2147474572" r:id="rId20"/>
    <p:sldId id="2147474564" r:id="rId21"/>
    <p:sldId id="2147474576" r:id="rId22"/>
    <p:sldId id="2147474577" r:id="rId23"/>
    <p:sldId id="2147474578" r:id="rId24"/>
    <p:sldId id="2147474580" r:id="rId25"/>
    <p:sldId id="2147474581" r:id="rId26"/>
    <p:sldId id="2147474583" r:id="rId27"/>
    <p:sldId id="2147474582" r:id="rId28"/>
    <p:sldId id="2147474585" r:id="rId29"/>
    <p:sldId id="2147474584" r:id="rId30"/>
    <p:sldId id="2147474586" r:id="rId31"/>
    <p:sldId id="2147474657" r:id="rId32"/>
    <p:sldId id="2147474658" r:id="rId33"/>
    <p:sldId id="2147474659" r:id="rId34"/>
    <p:sldId id="2147474587" r:id="rId35"/>
    <p:sldId id="2147474589" r:id="rId36"/>
    <p:sldId id="2147474612" r:id="rId37"/>
    <p:sldId id="2147474611" r:id="rId38"/>
    <p:sldId id="2147474590" r:id="rId39"/>
    <p:sldId id="2147474595" r:id="rId40"/>
    <p:sldId id="2147474592" r:id="rId41"/>
    <p:sldId id="2147474655" r:id="rId42"/>
    <p:sldId id="2147474596" r:id="rId43"/>
    <p:sldId id="2147474527" r:id="rId44"/>
    <p:sldId id="2147474645" r:id="rId45"/>
    <p:sldId id="2147474646" r:id="rId46"/>
    <p:sldId id="2147474648" r:id="rId47"/>
    <p:sldId id="2147474650" r:id="rId48"/>
    <p:sldId id="2147474649" r:id="rId49"/>
    <p:sldId id="2147474652" r:id="rId50"/>
    <p:sldId id="2147474653" r:id="rId51"/>
    <p:sldId id="2147474651" r:id="rId52"/>
    <p:sldId id="2147474647" r:id="rId53"/>
    <p:sldId id="2147474660" r:id="rId54"/>
    <p:sldId id="2147474656" r:id="rId55"/>
    <p:sldId id="2147474608" r:id="rId56"/>
    <p:sldId id="2147474610" r:id="rId57"/>
    <p:sldId id="2147474661" r:id="rId58"/>
    <p:sldId id="2147474662" r:id="rId59"/>
    <p:sldId id="2147474663" r:id="rId60"/>
    <p:sldId id="2147474664" r:id="rId61"/>
    <p:sldId id="2147474665" r:id="rId62"/>
    <p:sldId id="2147474666" r:id="rId63"/>
    <p:sldId id="2147474667" r:id="rId64"/>
    <p:sldId id="2147474668" r:id="rId65"/>
    <p:sldId id="314" r:id="rId66"/>
    <p:sldId id="2147474478" r:id="rId67"/>
    <p:sldId id="2147474573" r:id="rId68"/>
  </p:sldIdLst>
  <p:sldSz cx="18288000" cy="10287000"/>
  <p:notesSz cx="6858000" cy="9144000"/>
  <p:embeddedFontLst>
    <p:embeddedFont>
      <p:font typeface="Libre Franklin Light" pitchFamily="2" charset="0"/>
      <p:regular r:id="rId70"/>
      <p:italic r:id="rId71"/>
    </p:embeddedFont>
    <p:embeddedFont>
      <p:font typeface="Libre Franklin Medium" pitchFamily="2" charset="0"/>
      <p:regular r:id="rId72"/>
      <p:italic r:id="rId73"/>
    </p:embeddedFont>
    <p:embeddedFont>
      <p:font typeface="Libre Franklin Thin" pitchFamily="2" charset="0"/>
      <p:regular r:id="rId74"/>
      <p: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A99CA389-6576-4104-A9B1-718ED31A4E63}">
          <p14:sldIdLst>
            <p14:sldId id="2147474486"/>
            <p14:sldId id="2147474487"/>
          </p14:sldIdLst>
        </p14:section>
        <p14:section name="Agenda do Dia" id="{389363D2-425F-4333-84B3-C53536975A65}">
          <p14:sldIdLst>
            <p14:sldId id="2147474488"/>
            <p14:sldId id="2147474654"/>
          </p14:sldIdLst>
        </p14:section>
        <p14:section name="Conteúdo" id="{FBEEEE5E-16D8-4937-A88E-230BF46C2FA5}">
          <p14:sldIdLst>
            <p14:sldId id="2147474522"/>
            <p14:sldId id="2147474529"/>
            <p14:sldId id="2147474558"/>
            <p14:sldId id="2147474597"/>
            <p14:sldId id="2147474598"/>
            <p14:sldId id="2147474599"/>
            <p14:sldId id="2147474600"/>
            <p14:sldId id="2147474602"/>
            <p14:sldId id="2147474603"/>
            <p14:sldId id="2147474605"/>
            <p14:sldId id="2147474606"/>
            <p14:sldId id="2147474574"/>
            <p14:sldId id="2147474572"/>
            <p14:sldId id="2147474564"/>
            <p14:sldId id="2147474576"/>
            <p14:sldId id="2147474577"/>
            <p14:sldId id="2147474578"/>
            <p14:sldId id="2147474580"/>
            <p14:sldId id="2147474581"/>
            <p14:sldId id="2147474583"/>
            <p14:sldId id="2147474582"/>
            <p14:sldId id="2147474585"/>
            <p14:sldId id="2147474584"/>
            <p14:sldId id="2147474586"/>
            <p14:sldId id="2147474657"/>
            <p14:sldId id="2147474658"/>
            <p14:sldId id="2147474659"/>
            <p14:sldId id="2147474587"/>
            <p14:sldId id="2147474589"/>
            <p14:sldId id="2147474612"/>
            <p14:sldId id="2147474611"/>
            <p14:sldId id="2147474590"/>
            <p14:sldId id="2147474595"/>
            <p14:sldId id="2147474592"/>
            <p14:sldId id="2147474655"/>
            <p14:sldId id="2147474596"/>
            <p14:sldId id="2147474527"/>
            <p14:sldId id="2147474645"/>
            <p14:sldId id="2147474646"/>
            <p14:sldId id="2147474648"/>
            <p14:sldId id="2147474650"/>
            <p14:sldId id="2147474649"/>
            <p14:sldId id="2147474652"/>
            <p14:sldId id="2147474653"/>
            <p14:sldId id="2147474651"/>
            <p14:sldId id="2147474647"/>
            <p14:sldId id="2147474660"/>
            <p14:sldId id="2147474656"/>
            <p14:sldId id="2147474608"/>
            <p14:sldId id="2147474610"/>
            <p14:sldId id="2147474661"/>
            <p14:sldId id="2147474662"/>
            <p14:sldId id="2147474663"/>
            <p14:sldId id="2147474664"/>
            <p14:sldId id="2147474665"/>
            <p14:sldId id="2147474666"/>
            <p14:sldId id="2147474667"/>
            <p14:sldId id="2147474668"/>
          </p14:sldIdLst>
        </p14:section>
        <p14:section name="Dúvidas, Proxíma Aula e Agradecimentos" id="{61A205FC-5E42-4604-93F9-07DB202FA945}">
          <p14:sldIdLst>
            <p14:sldId id="314"/>
            <p14:sldId id="2147474478"/>
            <p14:sldId id="21474745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1C1D21"/>
    <a:srgbClr val="1F422F"/>
    <a:srgbClr val="4D4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50E1E-D04D-4E73-86E9-EA9E2404AA1A}" v="73" dt="2025-03-10T20:17:03.880"/>
  </p1510:revLst>
</p1510:revInfo>
</file>

<file path=ppt/tableStyles.xml><?xml version="1.0" encoding="utf-8"?>
<a:tblStyleLst xmlns:a="http://schemas.openxmlformats.org/drawingml/2006/main" def="{5C22544A-7EE6-4342-B048-85BDC9FD1C3A}">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7" autoAdjust="0"/>
    <p:restoredTop sz="93969" autoAdjust="0"/>
  </p:normalViewPr>
  <p:slideViewPr>
    <p:cSldViewPr>
      <p:cViewPr>
        <p:scale>
          <a:sx n="50" d="100"/>
          <a:sy n="50" d="100"/>
        </p:scale>
        <p:origin x="67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3.fntdata"/><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4.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Vieira Guimarães" userId="f193c370c6084364" providerId="LiveId" clId="{E76B3B9C-C8B0-4E42-B517-DE741A589448}"/>
    <pc:docChg chg="undo custSel addSld delSld modSld modSection">
      <pc:chgData name="Leonardo Vieira Guimarães" userId="f193c370c6084364" providerId="LiveId" clId="{E76B3B9C-C8B0-4E42-B517-DE741A589448}" dt="2025-03-02T21:24:28.249" v="240" actId="1076"/>
      <pc:docMkLst>
        <pc:docMk/>
      </pc:docMkLst>
      <pc:sldChg chg="delSp modSp mod">
        <pc:chgData name="Leonardo Vieira Guimarães" userId="f193c370c6084364" providerId="LiveId" clId="{E76B3B9C-C8B0-4E42-B517-DE741A589448}" dt="2025-03-01T23:43:38.819" v="48" actId="20577"/>
        <pc:sldMkLst>
          <pc:docMk/>
          <pc:sldMk cId="3335331951" sldId="2147474465"/>
        </pc:sldMkLst>
      </pc:sldChg>
      <pc:sldChg chg="addSp delSp modSp mod">
        <pc:chgData name="Leonardo Vieira Guimarães" userId="f193c370c6084364" providerId="LiveId" clId="{E76B3B9C-C8B0-4E42-B517-DE741A589448}" dt="2025-03-02T21:08:30.978" v="206"/>
        <pc:sldMkLst>
          <pc:docMk/>
          <pc:sldMk cId="4131925284" sldId="2147474488"/>
        </pc:sldMkLst>
        <pc:spChg chg="mod">
          <ac:chgData name="Leonardo Vieira Guimarães" userId="f193c370c6084364" providerId="LiveId" clId="{E76B3B9C-C8B0-4E42-B517-DE741A589448}" dt="2025-03-02T21:08:30.978" v="206"/>
          <ac:spMkLst>
            <pc:docMk/>
            <pc:sldMk cId="4131925284" sldId="2147474488"/>
            <ac:spMk id="4" creationId="{BBE936B9-0CAB-2F71-D21A-3FFD83498962}"/>
          </ac:spMkLst>
        </pc:spChg>
        <pc:spChg chg="add mod">
          <ac:chgData name="Leonardo Vieira Guimarães" userId="f193c370c6084364" providerId="LiveId" clId="{E76B3B9C-C8B0-4E42-B517-DE741A589448}" dt="2025-03-02T21:08:27.596" v="205" actId="21"/>
          <ac:spMkLst>
            <pc:docMk/>
            <pc:sldMk cId="4131925284" sldId="2147474488"/>
            <ac:spMk id="6" creationId="{5C01D78C-A813-09D4-1E5B-421406C605A0}"/>
          </ac:spMkLst>
        </pc:spChg>
      </pc:sldChg>
      <pc:sldChg chg="modSp mod">
        <pc:chgData name="Leonardo Vieira Guimarães" userId="f193c370c6084364" providerId="LiveId" clId="{E76B3B9C-C8B0-4E42-B517-DE741A589448}" dt="2025-03-02T21:08:44.733" v="209" actId="120"/>
        <pc:sldMkLst>
          <pc:docMk/>
          <pc:sldMk cId="826124971" sldId="2147474522"/>
        </pc:sldMkLst>
        <pc:spChg chg="mod">
          <ac:chgData name="Leonardo Vieira Guimarães" userId="f193c370c6084364" providerId="LiveId" clId="{E76B3B9C-C8B0-4E42-B517-DE741A589448}" dt="2025-03-02T21:08:44.733" v="209" actId="120"/>
          <ac:spMkLst>
            <pc:docMk/>
            <pc:sldMk cId="826124971" sldId="2147474522"/>
            <ac:spMk id="10" creationId="{CA7D691F-3625-9549-D03D-F62EBC5E4B6A}"/>
          </ac:spMkLst>
        </pc:spChg>
      </pc:sldChg>
      <pc:sldChg chg="add del">
        <pc:chgData name="Leonardo Vieira Guimarães" userId="f193c370c6084364" providerId="LiveId" clId="{E76B3B9C-C8B0-4E42-B517-DE741A589448}" dt="2025-03-02T14:42:09.549" v="62" actId="47"/>
        <pc:sldMkLst>
          <pc:docMk/>
          <pc:sldMk cId="3113012841" sldId="2147474557"/>
        </pc:sldMkLst>
      </pc:sldChg>
      <pc:sldChg chg="addSp delSp modSp add mod">
        <pc:chgData name="Leonardo Vieira Guimarães" userId="f193c370c6084364" providerId="LiveId" clId="{E76B3B9C-C8B0-4E42-B517-DE741A589448}" dt="2025-03-02T21:24:28.249" v="240" actId="1076"/>
        <pc:sldMkLst>
          <pc:docMk/>
          <pc:sldMk cId="2055011388" sldId="2147474558"/>
        </pc:sldMkLst>
        <pc:spChg chg="mod">
          <ac:chgData name="Leonardo Vieira Guimarães" userId="f193c370c6084364" providerId="LiveId" clId="{E76B3B9C-C8B0-4E42-B517-DE741A589448}" dt="2025-03-02T21:11:10.331" v="231" actId="20577"/>
          <ac:spMkLst>
            <pc:docMk/>
            <pc:sldMk cId="2055011388" sldId="2147474558"/>
            <ac:spMk id="10" creationId="{AA7DCCD6-765A-EE5C-DEC9-388AAAE5A5FE}"/>
          </ac:spMkLst>
        </pc:spChg>
        <pc:spChg chg="mod">
          <ac:chgData name="Leonardo Vieira Guimarães" userId="f193c370c6084364" providerId="LiveId" clId="{E76B3B9C-C8B0-4E42-B517-DE741A589448}" dt="2025-03-02T21:24:27.058" v="239" actId="14100"/>
          <ac:spMkLst>
            <pc:docMk/>
            <pc:sldMk cId="2055011388" sldId="2147474558"/>
            <ac:spMk id="12" creationId="{A1E8C92B-30C7-AC39-A2FE-7DE8F7BDCF53}"/>
          </ac:spMkLst>
        </pc:spChg>
        <pc:picChg chg="add mod">
          <ac:chgData name="Leonardo Vieira Guimarães" userId="f193c370c6084364" providerId="LiveId" clId="{E76B3B9C-C8B0-4E42-B517-DE741A589448}" dt="2025-03-02T21:24:28.249" v="240" actId="1076"/>
          <ac:picMkLst>
            <pc:docMk/>
            <pc:sldMk cId="2055011388" sldId="2147474558"/>
            <ac:picMk id="11" creationId="{D74D203C-6589-8E36-0A5A-CC24BD1F52BA}"/>
          </ac:picMkLst>
        </pc:picChg>
      </pc:sldChg>
      <pc:sldChg chg="modSp add mod">
        <pc:chgData name="Leonardo Vieira Guimarães" userId="f193c370c6084364" providerId="LiveId" clId="{E76B3B9C-C8B0-4E42-B517-DE741A589448}" dt="2025-03-02T21:11:49.547" v="233"/>
        <pc:sldMkLst>
          <pc:docMk/>
          <pc:sldMk cId="1937257258" sldId="2147474559"/>
        </pc:sldMkLst>
      </pc:sldChg>
      <pc:sldChg chg="modSp add mod">
        <pc:chgData name="Leonardo Vieira Guimarães" userId="f193c370c6084364" providerId="LiveId" clId="{E76B3B9C-C8B0-4E42-B517-DE741A589448}" dt="2025-03-02T21:11:54.273" v="234"/>
        <pc:sldMkLst>
          <pc:docMk/>
          <pc:sldMk cId="3155888060" sldId="2147474560"/>
        </pc:sldMkLst>
      </pc:sldChg>
      <pc:sldChg chg="modSp add mod">
        <pc:chgData name="Leonardo Vieira Guimarães" userId="f193c370c6084364" providerId="LiveId" clId="{E76B3B9C-C8B0-4E42-B517-DE741A589448}" dt="2025-03-02T21:11:58.906" v="235"/>
        <pc:sldMkLst>
          <pc:docMk/>
          <pc:sldMk cId="3836862536" sldId="2147474561"/>
        </pc:sldMkLst>
      </pc:sldChg>
      <pc:sldChg chg="modSp add mod modNotesTx">
        <pc:chgData name="Leonardo Vieira Guimarães" userId="f193c370c6084364" providerId="LiveId" clId="{E76B3B9C-C8B0-4E42-B517-DE741A589448}" dt="2025-03-02T21:12:05.166" v="236"/>
        <pc:sldMkLst>
          <pc:docMk/>
          <pc:sldMk cId="3098527323" sldId="2147474562"/>
        </pc:sldMkLst>
      </pc:sldChg>
      <pc:sldChg chg="add del">
        <pc:chgData name="Leonardo Vieira Guimarães" userId="f193c370c6084364" providerId="LiveId" clId="{E76B3B9C-C8B0-4E42-B517-DE741A589448}" dt="2025-03-02T21:11:39.331" v="232" actId="47"/>
        <pc:sldMkLst>
          <pc:docMk/>
          <pc:sldMk cId="63022015" sldId="2147474563"/>
        </pc:sldMkLst>
      </pc:sldChg>
    </pc:docChg>
  </pc:docChgLst>
  <pc:docChgLst>
    <pc:chgData name="Leonardo Vieira Guimarães" userId="f193c370c6084364" providerId="LiveId" clId="{247FA5F0-C5A7-4477-90B3-0B5616CDD2A5}"/>
    <pc:docChg chg="modSld">
      <pc:chgData name="Leonardo Vieira Guimarães" userId="f193c370c6084364" providerId="LiveId" clId="{247FA5F0-C5A7-4477-90B3-0B5616CDD2A5}" dt="2025-02-20T21:59:33.671" v="23" actId="12"/>
      <pc:docMkLst>
        <pc:docMk/>
      </pc:docMkLst>
      <pc:sldChg chg="modSp mod">
        <pc:chgData name="Leonardo Vieira Guimarães" userId="f193c370c6084364" providerId="LiveId" clId="{247FA5F0-C5A7-4477-90B3-0B5616CDD2A5}" dt="2025-02-20T21:56:44.337" v="5" actId="1076"/>
        <pc:sldMkLst>
          <pc:docMk/>
          <pc:sldMk cId="1521095757" sldId="2147474494"/>
        </pc:sldMkLst>
      </pc:sldChg>
      <pc:sldChg chg="modSp mod">
        <pc:chgData name="Leonardo Vieira Guimarães" userId="f193c370c6084364" providerId="LiveId" clId="{247FA5F0-C5A7-4477-90B3-0B5616CDD2A5}" dt="2025-02-20T21:56:54.476" v="8" actId="1076"/>
        <pc:sldMkLst>
          <pc:docMk/>
          <pc:sldMk cId="880770899" sldId="2147474496"/>
        </pc:sldMkLst>
      </pc:sldChg>
      <pc:sldChg chg="modSp mod">
        <pc:chgData name="Leonardo Vieira Guimarães" userId="f193c370c6084364" providerId="LiveId" clId="{247FA5F0-C5A7-4477-90B3-0B5616CDD2A5}" dt="2025-02-20T21:57:06.743" v="12" actId="1076"/>
        <pc:sldMkLst>
          <pc:docMk/>
          <pc:sldMk cId="1470738804" sldId="2147474497"/>
        </pc:sldMkLst>
      </pc:sldChg>
      <pc:sldChg chg="modSp mod">
        <pc:chgData name="Leonardo Vieira Guimarães" userId="f193c370c6084364" providerId="LiveId" clId="{247FA5F0-C5A7-4477-90B3-0B5616CDD2A5}" dt="2025-02-20T21:56:18.087" v="3" actId="14100"/>
        <pc:sldMkLst>
          <pc:docMk/>
          <pc:sldMk cId="372349402" sldId="2147474511"/>
        </pc:sldMkLst>
      </pc:sldChg>
      <pc:sldChg chg="modSp mod">
        <pc:chgData name="Leonardo Vieira Guimarães" userId="f193c370c6084364" providerId="LiveId" clId="{247FA5F0-C5A7-4477-90B3-0B5616CDD2A5}" dt="2025-02-20T21:55:53.883" v="1" actId="14100"/>
        <pc:sldMkLst>
          <pc:docMk/>
          <pc:sldMk cId="3924727178" sldId="2147474521"/>
        </pc:sldMkLst>
      </pc:sldChg>
      <pc:sldChg chg="modSp mod">
        <pc:chgData name="Leonardo Vieira Guimarães" userId="f193c370c6084364" providerId="LiveId" clId="{247FA5F0-C5A7-4477-90B3-0B5616CDD2A5}" dt="2025-02-20T21:59:33.671" v="23" actId="12"/>
        <pc:sldMkLst>
          <pc:docMk/>
          <pc:sldMk cId="1960750923" sldId="2147474523"/>
        </pc:sldMkLst>
      </pc:sldChg>
      <pc:sldChg chg="addSp modSp mod">
        <pc:chgData name="Leonardo Vieira Guimarães" userId="f193c370c6084364" providerId="LiveId" clId="{247FA5F0-C5A7-4477-90B3-0B5616CDD2A5}" dt="2025-02-20T21:58:46.811" v="16" actId="1076"/>
        <pc:sldMkLst>
          <pc:docMk/>
          <pc:sldMk cId="2600807754" sldId="2147474524"/>
        </pc:sldMkLst>
      </pc:sldChg>
      <pc:sldChg chg="modSp mod">
        <pc:chgData name="Leonardo Vieira Guimarães" userId="f193c370c6084364" providerId="LiveId" clId="{247FA5F0-C5A7-4477-90B3-0B5616CDD2A5}" dt="2025-02-20T21:59:07.713" v="20" actId="1076"/>
        <pc:sldMkLst>
          <pc:docMk/>
          <pc:sldMk cId="2785759545" sldId="2147474525"/>
        </pc:sldMkLst>
      </pc:sldChg>
    </pc:docChg>
  </pc:docChgLst>
  <pc:docChgLst>
    <pc:chgData name="Leonardo Vieira Guimarães" userId="f193c370c6084364" providerId="LiveId" clId="{1D7425BB-7B99-4040-8978-69AB4FECE8AE}"/>
    <pc:docChg chg="modSld">
      <pc:chgData name="Leonardo Vieira Guimarães" userId="f193c370c6084364" providerId="LiveId" clId="{1D7425BB-7B99-4040-8978-69AB4FECE8AE}" dt="2025-02-18T21:34:11.682" v="17"/>
      <pc:docMkLst>
        <pc:docMk/>
      </pc:docMkLst>
      <pc:sldChg chg="addSp modSp mod modNotesTx">
        <pc:chgData name="Leonardo Vieira Guimarães" userId="f193c370c6084364" providerId="LiveId" clId="{1D7425BB-7B99-4040-8978-69AB4FECE8AE}" dt="2025-02-18T21:34:11.682" v="17"/>
        <pc:sldMkLst>
          <pc:docMk/>
          <pc:sldMk cId="3839594722" sldId="2147474485"/>
        </pc:sldMkLst>
      </pc:sldChg>
    </pc:docChg>
  </pc:docChgLst>
  <pc:docChgLst>
    <pc:chgData name="Leonardo Vieira Guimarães" userId="f193c370c6084364" providerId="LiveId" clId="{EFD47AE0-DF8B-4564-911F-CB5E5AD9A934}"/>
    <pc:docChg chg="undo redo custSel addSld delSld modSld sldOrd addMainMaster delMainMaster modMainMaster modSection">
      <pc:chgData name="Leonardo Vieira Guimarães" userId="f193c370c6084364" providerId="LiveId" clId="{EFD47AE0-DF8B-4564-911F-CB5E5AD9A934}" dt="2025-03-08T14:39:15.233" v="3559" actId="113"/>
      <pc:docMkLst>
        <pc:docMk/>
      </pc:docMkLst>
      <pc:sldChg chg="addSp delSp modSp mod modClrScheme chgLayout">
        <pc:chgData name="Leonardo Vieira Guimarães" userId="f193c370c6084364" providerId="LiveId" clId="{EFD47AE0-DF8B-4564-911F-CB5E5AD9A934}" dt="2025-03-04T12:47:30.889" v="822" actId="700"/>
        <pc:sldMkLst>
          <pc:docMk/>
          <pc:sldMk cId="1240095031" sldId="314"/>
        </pc:sldMkLst>
        <pc:spChg chg="mod ord">
          <ac:chgData name="Leonardo Vieira Guimarães" userId="f193c370c6084364" providerId="LiveId" clId="{EFD47AE0-DF8B-4564-911F-CB5E5AD9A934}" dt="2025-03-04T12:47:30.889" v="822" actId="700"/>
          <ac:spMkLst>
            <pc:docMk/>
            <pc:sldMk cId="1240095031" sldId="314"/>
            <ac:spMk id="2" creationId="{CE4BFA6B-810C-0540-B113-EB636C857A19}"/>
          </ac:spMkLst>
        </pc:spChg>
        <pc:spChg chg="mod ord">
          <ac:chgData name="Leonardo Vieira Guimarães" userId="f193c370c6084364" providerId="LiveId" clId="{EFD47AE0-DF8B-4564-911F-CB5E5AD9A934}" dt="2025-03-04T12:47:30.889" v="822" actId="700"/>
          <ac:spMkLst>
            <pc:docMk/>
            <pc:sldMk cId="1240095031" sldId="314"/>
            <ac:spMk id="4" creationId="{43B332CD-80D9-BD4E-B6A9-43E406FADF9B}"/>
          </ac:spMkLst>
        </pc:spChg>
      </pc:sldChg>
      <pc:sldChg chg="modSp del mod modClrScheme chgLayout">
        <pc:chgData name="Leonardo Vieira Guimarães" userId="f193c370c6084364" providerId="LiveId" clId="{EFD47AE0-DF8B-4564-911F-CB5E5AD9A934}" dt="2025-03-08T13:31:51.892" v="2794" actId="47"/>
        <pc:sldMkLst>
          <pc:docMk/>
          <pc:sldMk cId="3335331951" sldId="2147474465"/>
        </pc:sldMkLst>
      </pc:sldChg>
      <pc:sldChg chg="addSp delSp modSp del mod setBg modClrScheme delDesignElem chgLayout">
        <pc:chgData name="Leonardo Vieira Guimarães" userId="f193c370c6084364" providerId="LiveId" clId="{EFD47AE0-DF8B-4564-911F-CB5E5AD9A934}" dt="2025-03-04T12:55:56.403" v="927" actId="47"/>
        <pc:sldMkLst>
          <pc:docMk/>
          <pc:sldMk cId="1357460492" sldId="2147474477"/>
        </pc:sldMkLst>
      </pc:sldChg>
      <pc:sldChg chg="delSp modSp mod modClrScheme chgLayout">
        <pc:chgData name="Leonardo Vieira Guimarães" userId="f193c370c6084364" providerId="LiveId" clId="{EFD47AE0-DF8B-4564-911F-CB5E5AD9A934}" dt="2025-03-04T12:47:27.311" v="821" actId="478"/>
        <pc:sldMkLst>
          <pc:docMk/>
          <pc:sldMk cId="3828289514" sldId="2147474478"/>
        </pc:sldMkLst>
        <pc:spChg chg="mod ord">
          <ac:chgData name="Leonardo Vieira Guimarães" userId="f193c370c6084364" providerId="LiveId" clId="{EFD47AE0-DF8B-4564-911F-CB5E5AD9A934}" dt="2025-03-04T12:47:12.854" v="818" actId="700"/>
          <ac:spMkLst>
            <pc:docMk/>
            <pc:sldMk cId="3828289514" sldId="2147474478"/>
            <ac:spMk id="2" creationId="{35A03F3F-2918-8568-51F4-0471E746C1FB}"/>
          </ac:spMkLst>
        </pc:spChg>
        <pc:spChg chg="mod ord">
          <ac:chgData name="Leonardo Vieira Guimarães" userId="f193c370c6084364" providerId="LiveId" clId="{EFD47AE0-DF8B-4564-911F-CB5E5AD9A934}" dt="2025-03-04T12:47:12.854" v="818" actId="700"/>
          <ac:spMkLst>
            <pc:docMk/>
            <pc:sldMk cId="3828289514" sldId="2147474478"/>
            <ac:spMk id="4" creationId="{215AF4B5-69E2-0199-9BF9-C9A37F7509F9}"/>
          </ac:spMkLst>
        </pc:spChg>
      </pc:sldChg>
      <pc:sldChg chg="delSp modSp mod modClrScheme chgLayout">
        <pc:chgData name="Leonardo Vieira Guimarães" userId="f193c370c6084364" providerId="LiveId" clId="{EFD47AE0-DF8B-4564-911F-CB5E5AD9A934}" dt="2025-03-08T13:28:57.806" v="2728" actId="700"/>
        <pc:sldMkLst>
          <pc:docMk/>
          <pc:sldMk cId="0" sldId="2147474486"/>
        </pc:sldMkLst>
      </pc:sldChg>
      <pc:sldChg chg="delSp modSp mod modClrScheme chgLayout">
        <pc:chgData name="Leonardo Vieira Guimarães" userId="f193c370c6084364" providerId="LiveId" clId="{EFD47AE0-DF8B-4564-911F-CB5E5AD9A934}" dt="2025-03-08T13:30:07.906" v="2774" actId="700"/>
        <pc:sldMkLst>
          <pc:docMk/>
          <pc:sldMk cId="3989783630" sldId="2147474487"/>
        </pc:sldMkLst>
      </pc:sldChg>
      <pc:sldChg chg="addSp delSp modSp mod ord modClrScheme chgLayout">
        <pc:chgData name="Leonardo Vieira Guimarães" userId="f193c370c6084364" providerId="LiveId" clId="{EFD47AE0-DF8B-4564-911F-CB5E5AD9A934}" dt="2025-03-08T14:21:26.683" v="3500"/>
        <pc:sldMkLst>
          <pc:docMk/>
          <pc:sldMk cId="4131925284" sldId="2147474488"/>
        </pc:sldMkLst>
        <pc:spChg chg="add del mod">
          <ac:chgData name="Leonardo Vieira Guimarães" userId="f193c370c6084364" providerId="LiveId" clId="{EFD47AE0-DF8B-4564-911F-CB5E5AD9A934}" dt="2025-03-08T13:31:18.144" v="2784" actId="255"/>
          <ac:spMkLst>
            <pc:docMk/>
            <pc:sldMk cId="4131925284" sldId="2147474488"/>
            <ac:spMk id="4" creationId="{BBE936B9-0CAB-2F71-D21A-3FFD83498962}"/>
          </ac:spMkLst>
        </pc:spChg>
        <pc:spChg chg="add del mod">
          <ac:chgData name="Leonardo Vieira Guimarães" userId="f193c370c6084364" providerId="LiveId" clId="{EFD47AE0-DF8B-4564-911F-CB5E5AD9A934}" dt="2025-03-08T14:21:26.683" v="3500"/>
          <ac:spMkLst>
            <pc:docMk/>
            <pc:sldMk cId="4131925284" sldId="2147474488"/>
            <ac:spMk id="6" creationId="{5C01D78C-A813-09D4-1E5B-421406C605A0}"/>
          </ac:spMkLst>
        </pc:spChg>
      </pc:sldChg>
      <pc:sldChg chg="addSp delSp modSp mod ord modMedia modClrScheme delAnim chgLayout">
        <pc:chgData name="Leonardo Vieira Guimarães" userId="f193c370c6084364" providerId="LiveId" clId="{EFD47AE0-DF8B-4564-911F-CB5E5AD9A934}" dt="2025-03-08T14:21:26.683" v="3500"/>
        <pc:sldMkLst>
          <pc:docMk/>
          <pc:sldMk cId="826124971" sldId="2147474522"/>
        </pc:sldMkLst>
        <pc:spChg chg="mod">
          <ac:chgData name="Leonardo Vieira Guimarães" userId="f193c370c6084364" providerId="LiveId" clId="{EFD47AE0-DF8B-4564-911F-CB5E5AD9A934}" dt="2025-03-04T14:42:11.420" v="1409" actId="26606"/>
          <ac:spMkLst>
            <pc:docMk/>
            <pc:sldMk cId="826124971" sldId="2147474522"/>
            <ac:spMk id="10" creationId="{CA7D691F-3625-9549-D03D-F62EBC5E4B6A}"/>
          </ac:spMkLst>
        </pc:spChg>
        <pc:spChg chg="add del mod ord">
          <ac:chgData name="Leonardo Vieira Guimarães" userId="f193c370c6084364" providerId="LiveId" clId="{EFD47AE0-DF8B-4564-911F-CB5E5AD9A934}" dt="2025-03-08T14:21:26.683" v="3500"/>
          <ac:spMkLst>
            <pc:docMk/>
            <pc:sldMk cId="826124971" sldId="2147474522"/>
            <ac:spMk id="12" creationId="{E8C4DB24-E871-D02F-54BC-8A9932A50923}"/>
          </ac:spMkLst>
        </pc:spChg>
      </pc:sldChg>
      <pc:sldChg chg="delSp modSp del mod">
        <pc:chgData name="Leonardo Vieira Guimarães" userId="f193c370c6084364" providerId="LiveId" clId="{EFD47AE0-DF8B-4564-911F-CB5E5AD9A934}" dt="2025-03-05T12:42:38.659" v="2203" actId="47"/>
        <pc:sldMkLst>
          <pc:docMk/>
          <pc:sldMk cId="519724081" sldId="2147474527"/>
        </pc:sldMkLst>
      </pc:sldChg>
      <pc:sldChg chg="modSp add mod">
        <pc:chgData name="Leonardo Vieira Guimarães" userId="f193c370c6084364" providerId="LiveId" clId="{EFD47AE0-DF8B-4564-911F-CB5E5AD9A934}" dt="2025-03-08T14:22:08.941" v="3505" actId="255"/>
        <pc:sldMkLst>
          <pc:docMk/>
          <pc:sldMk cId="1852971826" sldId="2147474527"/>
        </pc:sldMkLst>
        <pc:spChg chg="mod">
          <ac:chgData name="Leonardo Vieira Guimarães" userId="f193c370c6084364" providerId="LiveId" clId="{EFD47AE0-DF8B-4564-911F-CB5E5AD9A934}" dt="2025-03-08T14:22:08.941" v="3505" actId="255"/>
          <ac:spMkLst>
            <pc:docMk/>
            <pc:sldMk cId="1852971826" sldId="2147474527"/>
            <ac:spMk id="3" creationId="{8F3076F3-A246-EEC4-2143-6A63C41ACA4B}"/>
          </ac:spMkLst>
        </pc:spChg>
        <pc:spChg chg="mod">
          <ac:chgData name="Leonardo Vieira Guimarães" userId="f193c370c6084364" providerId="LiveId" clId="{EFD47AE0-DF8B-4564-911F-CB5E5AD9A934}" dt="2025-03-08T14:11:24.079" v="3377" actId="113"/>
          <ac:spMkLst>
            <pc:docMk/>
            <pc:sldMk cId="1852971826" sldId="2147474527"/>
            <ac:spMk id="9" creationId="{8909A4F1-69FC-C88F-89E9-D9068E5AAEC6}"/>
          </ac:spMkLst>
        </pc:spChg>
      </pc:sldChg>
      <pc:sldChg chg="delSp modSp add del mod">
        <pc:chgData name="Leonardo Vieira Guimarães" userId="f193c370c6084364" providerId="LiveId" clId="{EFD47AE0-DF8B-4564-911F-CB5E5AD9A934}" dt="2025-03-08T13:38:43.554" v="2868" actId="2696"/>
        <pc:sldMkLst>
          <pc:docMk/>
          <pc:sldMk cId="2853406349" sldId="2147474527"/>
        </pc:sldMkLst>
      </pc:sldChg>
      <pc:sldChg chg="delSp del mod">
        <pc:chgData name="Leonardo Vieira Guimarães" userId="f193c370c6084364" providerId="LiveId" clId="{EFD47AE0-DF8B-4564-911F-CB5E5AD9A934}" dt="2025-03-08T13:38:43.554" v="2868" actId="2696"/>
        <pc:sldMkLst>
          <pc:docMk/>
          <pc:sldMk cId="2971334013" sldId="2147474529"/>
        </pc:sldMkLst>
      </pc:sldChg>
      <pc:sldChg chg="modSp add mod ord modNotes">
        <pc:chgData name="Leonardo Vieira Guimarães" userId="f193c370c6084364" providerId="LiveId" clId="{EFD47AE0-DF8B-4564-911F-CB5E5AD9A934}" dt="2025-03-08T14:21:26.683" v="3500"/>
        <pc:sldMkLst>
          <pc:docMk/>
          <pc:sldMk cId="3049270130" sldId="2147474529"/>
        </pc:sldMkLst>
        <pc:spChg chg="mod">
          <ac:chgData name="Leonardo Vieira Guimarães" userId="f193c370c6084364" providerId="LiveId" clId="{EFD47AE0-DF8B-4564-911F-CB5E5AD9A934}" dt="2025-03-08T13:54:28.981" v="3202" actId="20577"/>
          <ac:spMkLst>
            <pc:docMk/>
            <pc:sldMk cId="3049270130" sldId="2147474529"/>
            <ac:spMk id="15" creationId="{041EEFE5-68E0-4CE4-D21E-6436FEA0CFE9}"/>
          </ac:spMkLst>
        </pc:spChg>
        <pc:picChg chg="mod">
          <ac:chgData name="Leonardo Vieira Guimarães" userId="f193c370c6084364" providerId="LiveId" clId="{EFD47AE0-DF8B-4564-911F-CB5E5AD9A934}" dt="2025-03-08T13:53:01.737" v="3114" actId="1076"/>
          <ac:picMkLst>
            <pc:docMk/>
            <pc:sldMk cId="3049270130" sldId="2147474529"/>
            <ac:picMk id="2" creationId="{C90B49A0-B5EF-B459-AB7E-FE4FB1C21536}"/>
          </ac:picMkLst>
        </pc:picChg>
        <pc:picChg chg="mod">
          <ac:chgData name="Leonardo Vieira Guimarães" userId="f193c370c6084364" providerId="LiveId" clId="{EFD47AE0-DF8B-4564-911F-CB5E5AD9A934}" dt="2025-03-08T13:53:04.533" v="3115" actId="1076"/>
          <ac:picMkLst>
            <pc:docMk/>
            <pc:sldMk cId="3049270130" sldId="2147474529"/>
            <ac:picMk id="4" creationId="{F5060B8F-8094-E2F8-1638-8A040E167C7D}"/>
          </ac:picMkLst>
        </pc:picChg>
        <pc:picChg chg="mod">
          <ac:chgData name="Leonardo Vieira Guimarães" userId="f193c370c6084364" providerId="LiveId" clId="{EFD47AE0-DF8B-4564-911F-CB5E5AD9A934}" dt="2025-03-08T13:52:56.589" v="3112" actId="1076"/>
          <ac:picMkLst>
            <pc:docMk/>
            <pc:sldMk cId="3049270130" sldId="2147474529"/>
            <ac:picMk id="9" creationId="{CC440F19-A892-1AB4-A027-A7F2E971FD82}"/>
          </ac:picMkLst>
        </pc:picChg>
      </pc:sldChg>
      <pc:sldChg chg="add del">
        <pc:chgData name="Leonardo Vieira Guimarães" userId="f193c370c6084364" providerId="LiveId" clId="{EFD47AE0-DF8B-4564-911F-CB5E5AD9A934}" dt="2025-03-08T13:42:14.337" v="2948"/>
        <pc:sldMkLst>
          <pc:docMk/>
          <pc:sldMk cId="3170144807" sldId="2147474529"/>
        </pc:sldMkLst>
      </pc:sldChg>
      <pc:sldChg chg="addSp modSp add del ord">
        <pc:chgData name="Leonardo Vieira Guimarães" userId="f193c370c6084364" providerId="LiveId" clId="{EFD47AE0-DF8B-4564-911F-CB5E5AD9A934}" dt="2025-03-08T13:46:52.698" v="2997" actId="2696"/>
        <pc:sldMkLst>
          <pc:docMk/>
          <pc:sldMk cId="4078331757" sldId="2147474529"/>
        </pc:sldMkLst>
      </pc:sldChg>
      <pc:sldChg chg="del">
        <pc:chgData name="Leonardo Vieira Guimarães" userId="f193c370c6084364" providerId="LiveId" clId="{EFD47AE0-DF8B-4564-911F-CB5E5AD9A934}" dt="2025-03-05T12:42:50.249" v="2211" actId="47"/>
        <pc:sldMkLst>
          <pc:docMk/>
          <pc:sldMk cId="4085307071" sldId="2147474533"/>
        </pc:sldMkLst>
      </pc:sldChg>
      <pc:sldChg chg="del">
        <pc:chgData name="Leonardo Vieira Guimarães" userId="f193c370c6084364" providerId="LiveId" clId="{EFD47AE0-DF8B-4564-911F-CB5E5AD9A934}" dt="2025-03-05T12:42:50.753" v="2212" actId="47"/>
        <pc:sldMkLst>
          <pc:docMk/>
          <pc:sldMk cId="1272717948" sldId="2147474534"/>
        </pc:sldMkLst>
      </pc:sldChg>
      <pc:sldChg chg="del">
        <pc:chgData name="Leonardo Vieira Guimarães" userId="f193c370c6084364" providerId="LiveId" clId="{EFD47AE0-DF8B-4564-911F-CB5E5AD9A934}" dt="2025-03-05T12:42:51.866" v="2213" actId="47"/>
        <pc:sldMkLst>
          <pc:docMk/>
          <pc:sldMk cId="2487091943" sldId="2147474535"/>
        </pc:sldMkLst>
      </pc:sldChg>
      <pc:sldChg chg="del">
        <pc:chgData name="Leonardo Vieira Guimarães" userId="f193c370c6084364" providerId="LiveId" clId="{EFD47AE0-DF8B-4564-911F-CB5E5AD9A934}" dt="2025-03-05T12:42:52.633" v="2214" actId="47"/>
        <pc:sldMkLst>
          <pc:docMk/>
          <pc:sldMk cId="2511620777" sldId="2147474536"/>
        </pc:sldMkLst>
      </pc:sldChg>
      <pc:sldChg chg="del">
        <pc:chgData name="Leonardo Vieira Guimarães" userId="f193c370c6084364" providerId="LiveId" clId="{EFD47AE0-DF8B-4564-911F-CB5E5AD9A934}" dt="2025-03-05T12:42:56.137" v="2217" actId="47"/>
        <pc:sldMkLst>
          <pc:docMk/>
          <pc:sldMk cId="1821918149" sldId="2147474539"/>
        </pc:sldMkLst>
      </pc:sldChg>
      <pc:sldChg chg="del">
        <pc:chgData name="Leonardo Vieira Guimarães" userId="f193c370c6084364" providerId="LiveId" clId="{EFD47AE0-DF8B-4564-911F-CB5E5AD9A934}" dt="2025-03-05T12:43:00.447" v="2219" actId="47"/>
        <pc:sldMkLst>
          <pc:docMk/>
          <pc:sldMk cId="1787631910" sldId="2147474540"/>
        </pc:sldMkLst>
      </pc:sldChg>
      <pc:sldChg chg="add del">
        <pc:chgData name="Leonardo Vieira Guimarães" userId="f193c370c6084364" providerId="LiveId" clId="{EFD47AE0-DF8B-4564-911F-CB5E5AD9A934}" dt="2025-03-05T12:42:49.585" v="2209" actId="47"/>
        <pc:sldMkLst>
          <pc:docMk/>
          <pc:sldMk cId="2952690377" sldId="2147474542"/>
        </pc:sldMkLst>
      </pc:sldChg>
      <pc:sldChg chg="del">
        <pc:chgData name="Leonardo Vieira Guimarães" userId="f193c370c6084364" providerId="LiveId" clId="{EFD47AE0-DF8B-4564-911F-CB5E5AD9A934}" dt="2025-03-05T12:42:53.295" v="2215" actId="47"/>
        <pc:sldMkLst>
          <pc:docMk/>
          <pc:sldMk cId="201664474" sldId="2147474549"/>
        </pc:sldMkLst>
      </pc:sldChg>
      <pc:sldChg chg="del">
        <pc:chgData name="Leonardo Vieira Guimarães" userId="f193c370c6084364" providerId="LiveId" clId="{EFD47AE0-DF8B-4564-911F-CB5E5AD9A934}" dt="2025-03-05T12:42:54.033" v="2216" actId="47"/>
        <pc:sldMkLst>
          <pc:docMk/>
          <pc:sldMk cId="1491280924" sldId="2147474553"/>
        </pc:sldMkLst>
      </pc:sldChg>
      <pc:sldChg chg="modSp del">
        <pc:chgData name="Leonardo Vieira Guimarães" userId="f193c370c6084364" providerId="LiveId" clId="{EFD47AE0-DF8B-4564-911F-CB5E5AD9A934}" dt="2025-03-05T12:42:39.351" v="2204" actId="47"/>
        <pc:sldMkLst>
          <pc:docMk/>
          <pc:sldMk cId="1430009835" sldId="2147474554"/>
        </pc:sldMkLst>
      </pc:sldChg>
      <pc:sldChg chg="add del">
        <pc:chgData name="Leonardo Vieira Guimarães" userId="f193c370c6084364" providerId="LiveId" clId="{EFD47AE0-DF8B-4564-911F-CB5E5AD9A934}" dt="2025-03-05T12:42:49.923" v="2210" actId="47"/>
        <pc:sldMkLst>
          <pc:docMk/>
          <pc:sldMk cId="1608066305" sldId="2147474555"/>
        </pc:sldMkLst>
      </pc:sldChg>
      <pc:sldChg chg="del">
        <pc:chgData name="Leonardo Vieira Guimarães" userId="f193c370c6084364" providerId="LiveId" clId="{EFD47AE0-DF8B-4564-911F-CB5E5AD9A934}" dt="2025-03-05T12:42:57.020" v="2218" actId="47"/>
        <pc:sldMkLst>
          <pc:docMk/>
          <pc:sldMk cId="944242120" sldId="2147474556"/>
        </pc:sldMkLst>
      </pc:sldChg>
      <pc:sldChg chg="addSp delSp modSp mod modNotesTx">
        <pc:chgData name="Leonardo Vieira Guimarães" userId="f193c370c6084364" providerId="LiveId" clId="{EFD47AE0-DF8B-4564-911F-CB5E5AD9A934}" dt="2025-03-08T14:20:35.934" v="3498"/>
        <pc:sldMkLst>
          <pc:docMk/>
          <pc:sldMk cId="2055011388" sldId="2147474558"/>
        </pc:sldMkLst>
        <pc:spChg chg="mod">
          <ac:chgData name="Leonardo Vieira Guimarães" userId="f193c370c6084364" providerId="LiveId" clId="{EFD47AE0-DF8B-4564-911F-CB5E5AD9A934}" dt="2025-03-08T14:20:35.934" v="3498"/>
          <ac:spMkLst>
            <pc:docMk/>
            <pc:sldMk cId="2055011388" sldId="2147474558"/>
            <ac:spMk id="10" creationId="{AA7DCCD6-765A-EE5C-DEC9-388AAAE5A5FE}"/>
          </ac:spMkLst>
        </pc:spChg>
        <pc:spChg chg="mod">
          <ac:chgData name="Leonardo Vieira Guimarães" userId="f193c370c6084364" providerId="LiveId" clId="{EFD47AE0-DF8B-4564-911F-CB5E5AD9A934}" dt="2025-03-05T12:09:21.856" v="1796" actId="2711"/>
          <ac:spMkLst>
            <pc:docMk/>
            <pc:sldMk cId="2055011388" sldId="2147474558"/>
            <ac:spMk id="12" creationId="{A1E8C92B-30C7-AC39-A2FE-7DE8F7BDCF53}"/>
          </ac:spMkLst>
        </pc:spChg>
      </pc:sldChg>
      <pc:sldChg chg="delSp modSp del mod">
        <pc:chgData name="Leonardo Vieira Guimarães" userId="f193c370c6084364" providerId="LiveId" clId="{EFD47AE0-DF8B-4564-911F-CB5E5AD9A934}" dt="2025-03-05T11:23:54.662" v="1729" actId="47"/>
        <pc:sldMkLst>
          <pc:docMk/>
          <pc:sldMk cId="1937257258" sldId="2147474559"/>
        </pc:sldMkLst>
      </pc:sldChg>
      <pc:sldChg chg="delSp modSp add del mod">
        <pc:chgData name="Leonardo Vieira Guimarães" userId="f193c370c6084364" providerId="LiveId" clId="{EFD47AE0-DF8B-4564-911F-CB5E5AD9A934}" dt="2025-03-05T11:26:42.400" v="1761" actId="47"/>
        <pc:sldMkLst>
          <pc:docMk/>
          <pc:sldMk cId="3155888060" sldId="2147474560"/>
        </pc:sldMkLst>
      </pc:sldChg>
      <pc:sldChg chg="delSp modSp del">
        <pc:chgData name="Leonardo Vieira Guimarães" userId="f193c370c6084364" providerId="LiveId" clId="{EFD47AE0-DF8B-4564-911F-CB5E5AD9A934}" dt="2025-03-05T12:15:27.661" v="1852" actId="47"/>
        <pc:sldMkLst>
          <pc:docMk/>
          <pc:sldMk cId="3836862536" sldId="2147474561"/>
        </pc:sldMkLst>
      </pc:sldChg>
      <pc:sldChg chg="delSp modSp del">
        <pc:chgData name="Leonardo Vieira Guimarães" userId="f193c370c6084364" providerId="LiveId" clId="{EFD47AE0-DF8B-4564-911F-CB5E5AD9A934}" dt="2025-03-05T12:15:29.254" v="1853" actId="47"/>
        <pc:sldMkLst>
          <pc:docMk/>
          <pc:sldMk cId="3098527323" sldId="2147474562"/>
        </pc:sldMkLst>
      </pc:sldChg>
      <pc:sldChg chg="addSp delSp modSp add del mod modNotesTx">
        <pc:chgData name="Leonardo Vieira Guimarães" userId="f193c370c6084364" providerId="LiveId" clId="{EFD47AE0-DF8B-4564-911F-CB5E5AD9A934}" dt="2025-03-05T12:15:34.277" v="1855" actId="47"/>
        <pc:sldMkLst>
          <pc:docMk/>
          <pc:sldMk cId="2012914004" sldId="2147474563"/>
        </pc:sldMkLst>
      </pc:sldChg>
      <pc:sldChg chg="addSp delSp modSp add mod ord modClrScheme chgLayout modNotesTx">
        <pc:chgData name="Leonardo Vieira Guimarães" userId="f193c370c6084364" providerId="LiveId" clId="{EFD47AE0-DF8B-4564-911F-CB5E5AD9A934}" dt="2025-03-08T14:20:35.934" v="3498"/>
        <pc:sldMkLst>
          <pc:docMk/>
          <pc:sldMk cId="1095432517" sldId="2147474564"/>
        </pc:sldMkLst>
        <pc:spChg chg="add mod ord">
          <ac:chgData name="Leonardo Vieira Guimarães" userId="f193c370c6084364" providerId="LiveId" clId="{EFD47AE0-DF8B-4564-911F-CB5E5AD9A934}" dt="2025-03-08T14:20:35.934" v="3498"/>
          <ac:spMkLst>
            <pc:docMk/>
            <pc:sldMk cId="1095432517" sldId="2147474564"/>
            <ac:spMk id="9" creationId="{B0BC263F-29E2-2CE1-8691-96CBF541E3B7}"/>
          </ac:spMkLst>
        </pc:spChg>
        <pc:spChg chg="add mod">
          <ac:chgData name="Leonardo Vieira Guimarães" userId="f193c370c6084364" providerId="LiveId" clId="{EFD47AE0-DF8B-4564-911F-CB5E5AD9A934}" dt="2025-03-04T14:12:17.758" v="1123" actId="12"/>
          <ac:spMkLst>
            <pc:docMk/>
            <pc:sldMk cId="1095432517" sldId="2147474564"/>
            <ac:spMk id="17" creationId="{ED58FA84-CF5C-D841-19C7-E0354235354C}"/>
          </ac:spMkLst>
        </pc:spChg>
        <pc:picChg chg="add mod">
          <ac:chgData name="Leonardo Vieira Guimarães" userId="f193c370c6084364" providerId="LiveId" clId="{EFD47AE0-DF8B-4564-911F-CB5E5AD9A934}" dt="2025-03-04T14:11:43.611" v="1113" actId="1076"/>
          <ac:picMkLst>
            <pc:docMk/>
            <pc:sldMk cId="1095432517" sldId="2147474564"/>
            <ac:picMk id="23" creationId="{ED5A0A57-30AB-B505-919D-E513EF849403}"/>
          </ac:picMkLst>
        </pc:picChg>
      </pc:sldChg>
      <pc:sldChg chg="addSp delSp modSp add del mod">
        <pc:chgData name="Leonardo Vieira Guimarães" userId="f193c370c6084364" providerId="LiveId" clId="{EFD47AE0-DF8B-4564-911F-CB5E5AD9A934}" dt="2025-03-05T12:15:22.964" v="1847" actId="47"/>
        <pc:sldMkLst>
          <pc:docMk/>
          <pc:sldMk cId="2741283462" sldId="2147474565"/>
        </pc:sldMkLst>
      </pc:sldChg>
      <pc:sldChg chg="delSp modSp add del mod">
        <pc:chgData name="Leonardo Vieira Guimarães" userId="f193c370c6084364" providerId="LiveId" clId="{EFD47AE0-DF8B-4564-911F-CB5E5AD9A934}" dt="2025-03-05T12:15:24.505" v="1848" actId="47"/>
        <pc:sldMkLst>
          <pc:docMk/>
          <pc:sldMk cId="3093096946" sldId="2147474566"/>
        </pc:sldMkLst>
      </pc:sldChg>
      <pc:sldChg chg="delSp modSp add del mod">
        <pc:chgData name="Leonardo Vieira Guimarães" userId="f193c370c6084364" providerId="LiveId" clId="{EFD47AE0-DF8B-4564-911F-CB5E5AD9A934}" dt="2025-03-05T12:15:25.143" v="1849" actId="47"/>
        <pc:sldMkLst>
          <pc:docMk/>
          <pc:sldMk cId="2705585905" sldId="2147474567"/>
        </pc:sldMkLst>
      </pc:sldChg>
      <pc:sldChg chg="delSp modSp add del mod">
        <pc:chgData name="Leonardo Vieira Guimarães" userId="f193c370c6084364" providerId="LiveId" clId="{EFD47AE0-DF8B-4564-911F-CB5E5AD9A934}" dt="2025-03-05T12:15:26.746" v="1851" actId="47"/>
        <pc:sldMkLst>
          <pc:docMk/>
          <pc:sldMk cId="3490491361" sldId="2147474568"/>
        </pc:sldMkLst>
      </pc:sldChg>
      <pc:sldChg chg="delSp modSp add del mod">
        <pc:chgData name="Leonardo Vieira Guimarães" userId="f193c370c6084364" providerId="LiveId" clId="{EFD47AE0-DF8B-4564-911F-CB5E5AD9A934}" dt="2025-03-05T12:15:25.883" v="1850" actId="47"/>
        <pc:sldMkLst>
          <pc:docMk/>
          <pc:sldMk cId="1405174469" sldId="2147474569"/>
        </pc:sldMkLst>
      </pc:sldChg>
      <pc:sldChg chg="delSp modSp add del">
        <pc:chgData name="Leonardo Vieira Guimarães" userId="f193c370c6084364" providerId="LiveId" clId="{EFD47AE0-DF8B-4564-911F-CB5E5AD9A934}" dt="2025-03-05T11:26:18.865" v="1758" actId="47"/>
        <pc:sldMkLst>
          <pc:docMk/>
          <pc:sldMk cId="3513432418" sldId="2147474570"/>
        </pc:sldMkLst>
      </pc:sldChg>
      <pc:sldChg chg="addSp delSp modSp add del mod modNotesTx">
        <pc:chgData name="Leonardo Vieira Guimarães" userId="f193c370c6084364" providerId="LiveId" clId="{EFD47AE0-DF8B-4564-911F-CB5E5AD9A934}" dt="2025-03-05T12:16:57.587" v="1878" actId="47"/>
        <pc:sldMkLst>
          <pc:docMk/>
          <pc:sldMk cId="100988941" sldId="2147474571"/>
        </pc:sldMkLst>
      </pc:sldChg>
      <pc:sldChg chg="addSp delSp modSp add mod ord modNotesTx">
        <pc:chgData name="Leonardo Vieira Guimarães" userId="f193c370c6084364" providerId="LiveId" clId="{EFD47AE0-DF8B-4564-911F-CB5E5AD9A934}" dt="2025-03-08T14:20:35.934" v="3498"/>
        <pc:sldMkLst>
          <pc:docMk/>
          <pc:sldMk cId="2048833235" sldId="2147474572"/>
        </pc:sldMkLst>
        <pc:spChg chg="mod">
          <ac:chgData name="Leonardo Vieira Guimarães" userId="f193c370c6084364" providerId="LiveId" clId="{EFD47AE0-DF8B-4564-911F-CB5E5AD9A934}" dt="2025-03-08T14:20:35.934" v="3498"/>
          <ac:spMkLst>
            <pc:docMk/>
            <pc:sldMk cId="2048833235" sldId="2147474572"/>
            <ac:spMk id="10" creationId="{86BF2F17-DBBD-8DF3-0EAF-E6DB8FFF7145}"/>
          </ac:spMkLst>
        </pc:spChg>
        <pc:graphicFrameChg chg="add mod modGraphic">
          <ac:chgData name="Leonardo Vieira Guimarães" userId="f193c370c6084364" providerId="LiveId" clId="{EFD47AE0-DF8B-4564-911F-CB5E5AD9A934}" dt="2025-03-04T14:57:18.197" v="1538" actId="1076"/>
          <ac:graphicFrameMkLst>
            <pc:docMk/>
            <pc:sldMk cId="2048833235" sldId="2147474572"/>
            <ac:graphicFrameMk id="6" creationId="{4F3BC933-2636-F7B4-5F1F-95C822A377AB}"/>
          </ac:graphicFrameMkLst>
        </pc:graphicFrameChg>
        <pc:picChg chg="add del mod">
          <ac:chgData name="Leonardo Vieira Guimarães" userId="f193c370c6084364" providerId="LiveId" clId="{EFD47AE0-DF8B-4564-911F-CB5E5AD9A934}" dt="2025-03-05T12:39:33.698" v="2191" actId="1076"/>
          <ac:picMkLst>
            <pc:docMk/>
            <pc:sldMk cId="2048833235" sldId="2147474572"/>
            <ac:picMk id="2053" creationId="{D8BD1072-959B-43CC-733A-46605B7B1747}"/>
          </ac:picMkLst>
        </pc:picChg>
        <pc:picChg chg="add del mod">
          <ac:chgData name="Leonardo Vieira Guimarães" userId="f193c370c6084364" providerId="LiveId" clId="{EFD47AE0-DF8B-4564-911F-CB5E5AD9A934}" dt="2025-03-05T12:39:31.487" v="2190" actId="1076"/>
          <ac:picMkLst>
            <pc:docMk/>
            <pc:sldMk cId="2048833235" sldId="2147474572"/>
            <ac:picMk id="2055" creationId="{B1A90874-3A4B-F917-FE7A-0F56C357922C}"/>
          </ac:picMkLst>
        </pc:picChg>
      </pc:sldChg>
      <pc:sldChg chg="addSp delSp modSp new mod chgLayout">
        <pc:chgData name="Leonardo Vieira Guimarães" userId="f193c370c6084364" providerId="LiveId" clId="{EFD47AE0-DF8B-4564-911F-CB5E5AD9A934}" dt="2025-03-04T12:59:42.133" v="1030" actId="1076"/>
        <pc:sldMkLst>
          <pc:docMk/>
          <pc:sldMk cId="2499381936" sldId="2147474573"/>
        </pc:sldMkLst>
        <pc:spChg chg="add mod">
          <ac:chgData name="Leonardo Vieira Guimarães" userId="f193c370c6084364" providerId="LiveId" clId="{EFD47AE0-DF8B-4564-911F-CB5E5AD9A934}" dt="2025-03-04T12:59:42.133" v="1030" actId="1076"/>
          <ac:spMkLst>
            <pc:docMk/>
            <pc:sldMk cId="2499381936" sldId="2147474573"/>
            <ac:spMk id="5" creationId="{05AC27BD-7C8B-A161-9E02-E9240F9D2A07}"/>
          </ac:spMkLst>
        </pc:spChg>
      </pc:sldChg>
      <pc:sldChg chg="delSp modSp add mod ord modNotesTx">
        <pc:chgData name="Leonardo Vieira Guimarães" userId="f193c370c6084364" providerId="LiveId" clId="{EFD47AE0-DF8B-4564-911F-CB5E5AD9A934}" dt="2025-03-08T14:20:35.934" v="3498"/>
        <pc:sldMkLst>
          <pc:docMk/>
          <pc:sldMk cId="101434652" sldId="2147474574"/>
        </pc:sldMkLst>
        <pc:spChg chg="mod">
          <ac:chgData name="Leonardo Vieira Guimarães" userId="f193c370c6084364" providerId="LiveId" clId="{EFD47AE0-DF8B-4564-911F-CB5E5AD9A934}" dt="2025-03-08T14:20:35.934" v="3498"/>
          <ac:spMkLst>
            <pc:docMk/>
            <pc:sldMk cId="101434652" sldId="2147474574"/>
            <ac:spMk id="9" creationId="{3F33CF1C-2E1C-4347-A519-F66CFEE5A08A}"/>
          </ac:spMkLst>
        </pc:spChg>
        <pc:spChg chg="mod">
          <ac:chgData name="Leonardo Vieira Guimarães" userId="f193c370c6084364" providerId="LiveId" clId="{EFD47AE0-DF8B-4564-911F-CB5E5AD9A934}" dt="2025-03-04T14:12:06.003" v="1119" actId="255"/>
          <ac:spMkLst>
            <pc:docMk/>
            <pc:sldMk cId="101434652" sldId="2147474574"/>
            <ac:spMk id="11" creationId="{814B6457-A59C-C9B6-9918-D1B594C06B69}"/>
          </ac:spMkLst>
        </pc:spChg>
      </pc:sldChg>
      <pc:sldChg chg="add del">
        <pc:chgData name="Leonardo Vieira Guimarães" userId="f193c370c6084364" providerId="LiveId" clId="{EFD47AE0-DF8B-4564-911F-CB5E5AD9A934}" dt="2025-03-04T14:12:29.358" v="1124" actId="47"/>
        <pc:sldMkLst>
          <pc:docMk/>
          <pc:sldMk cId="955935317" sldId="2147474575"/>
        </pc:sldMkLst>
      </pc:sldChg>
      <pc:sldChg chg="addSp delSp modSp add del mod modNotesTx">
        <pc:chgData name="Leonardo Vieira Guimarães" userId="f193c370c6084364" providerId="LiveId" clId="{EFD47AE0-DF8B-4564-911F-CB5E5AD9A934}" dt="2025-03-05T12:20:51.958" v="1902" actId="47"/>
        <pc:sldMkLst>
          <pc:docMk/>
          <pc:sldMk cId="1702054375" sldId="2147474575"/>
        </pc:sldMkLst>
      </pc:sldChg>
      <pc:sldChg chg="addSp delSp modSp add mod modClrScheme chgLayout modNotesTx">
        <pc:chgData name="Leonardo Vieira Guimarães" userId="f193c370c6084364" providerId="LiveId" clId="{EFD47AE0-DF8B-4564-911F-CB5E5AD9A934}" dt="2025-03-08T14:20:35.934" v="3498"/>
        <pc:sldMkLst>
          <pc:docMk/>
          <pc:sldMk cId="2113067383" sldId="2147474576"/>
        </pc:sldMkLst>
        <pc:spChg chg="mod">
          <ac:chgData name="Leonardo Vieira Guimarães" userId="f193c370c6084364" providerId="LiveId" clId="{EFD47AE0-DF8B-4564-911F-CB5E5AD9A934}" dt="2025-03-05T12:21:52.163" v="1931" actId="1076"/>
          <ac:spMkLst>
            <pc:docMk/>
            <pc:sldMk cId="2113067383" sldId="2147474576"/>
            <ac:spMk id="3" creationId="{8F3BFE35-C594-628E-0951-7A41ABA803C6}"/>
          </ac:spMkLst>
        </pc:spChg>
        <pc:spChg chg="mod ord">
          <ac:chgData name="Leonardo Vieira Guimarães" userId="f193c370c6084364" providerId="LiveId" clId="{EFD47AE0-DF8B-4564-911F-CB5E5AD9A934}" dt="2025-03-08T14:20:35.934" v="3498"/>
          <ac:spMkLst>
            <pc:docMk/>
            <pc:sldMk cId="2113067383" sldId="2147474576"/>
            <ac:spMk id="10" creationId="{03F31115-B7B9-327F-56B6-4BC77C139691}"/>
          </ac:spMkLst>
        </pc:spChg>
        <pc:graphicFrameChg chg="add mod ord modGraphic">
          <ac:chgData name="Leonardo Vieira Guimarães" userId="f193c370c6084364" providerId="LiveId" clId="{EFD47AE0-DF8B-4564-911F-CB5E5AD9A934}" dt="2025-03-08T13:04:04.545" v="2595" actId="14734"/>
          <ac:graphicFrameMkLst>
            <pc:docMk/>
            <pc:sldMk cId="2113067383" sldId="2147474576"/>
            <ac:graphicFrameMk id="9" creationId="{6C42B339-50A4-1ACF-4E77-04A2217DF20B}"/>
          </ac:graphicFrameMkLst>
        </pc:graphicFrameChg>
      </pc:sldChg>
      <pc:sldChg chg="addSp delSp modSp add mod modClrScheme chgLayout modNotesTx">
        <pc:chgData name="Leonardo Vieira Guimarães" userId="f193c370c6084364" providerId="LiveId" clId="{EFD47AE0-DF8B-4564-911F-CB5E5AD9A934}" dt="2025-03-08T14:20:35.934" v="3498"/>
        <pc:sldMkLst>
          <pc:docMk/>
          <pc:sldMk cId="1158204580" sldId="2147474577"/>
        </pc:sldMkLst>
        <pc:spChg chg="mod ord">
          <ac:chgData name="Leonardo Vieira Guimarães" userId="f193c370c6084364" providerId="LiveId" clId="{EFD47AE0-DF8B-4564-911F-CB5E5AD9A934}" dt="2025-03-08T14:20:35.934" v="3498"/>
          <ac:spMkLst>
            <pc:docMk/>
            <pc:sldMk cId="1158204580" sldId="2147474577"/>
            <ac:spMk id="10" creationId="{046953D7-1224-52FC-A0DD-C908743ADDC4}"/>
          </ac:spMkLst>
        </pc:spChg>
        <pc:spChg chg="add mod">
          <ac:chgData name="Leonardo Vieira Guimarães" userId="f193c370c6084364" providerId="LiveId" clId="{EFD47AE0-DF8B-4564-911F-CB5E5AD9A934}" dt="2025-03-05T12:21:41.222" v="1929" actId="2711"/>
          <ac:spMkLst>
            <pc:docMk/>
            <pc:sldMk cId="1158204580" sldId="2147474577"/>
            <ac:spMk id="22" creationId="{9FF967DE-11D6-1711-4DC3-5953745DF976}"/>
          </ac:spMkLst>
        </pc:spChg>
        <pc:graphicFrameChg chg="add mod modGraphic">
          <ac:chgData name="Leonardo Vieira Guimarães" userId="f193c370c6084364" providerId="LiveId" clId="{EFD47AE0-DF8B-4564-911F-CB5E5AD9A934}" dt="2025-03-05T12:21:24.045" v="1907" actId="1076"/>
          <ac:graphicFrameMkLst>
            <pc:docMk/>
            <pc:sldMk cId="1158204580" sldId="2147474577"/>
            <ac:graphicFrameMk id="20" creationId="{131C3698-2CA9-024E-1071-B61E5E7A2ACE}"/>
          </ac:graphicFrameMkLst>
        </pc:graphicFrameChg>
      </pc:sldChg>
      <pc:sldChg chg="addSp delSp modSp add mod">
        <pc:chgData name="Leonardo Vieira Guimarães" userId="f193c370c6084364" providerId="LiveId" clId="{EFD47AE0-DF8B-4564-911F-CB5E5AD9A934}" dt="2025-03-08T14:20:35.934" v="3498"/>
        <pc:sldMkLst>
          <pc:docMk/>
          <pc:sldMk cId="1869027374" sldId="2147474578"/>
        </pc:sldMkLst>
        <pc:spChg chg="add mod">
          <ac:chgData name="Leonardo Vieira Guimarães" userId="f193c370c6084364" providerId="LiveId" clId="{EFD47AE0-DF8B-4564-911F-CB5E5AD9A934}" dt="2025-03-05T12:22:46.249" v="1945" actId="1076"/>
          <ac:spMkLst>
            <pc:docMk/>
            <pc:sldMk cId="1869027374" sldId="2147474578"/>
            <ac:spMk id="3" creationId="{3ACD8EE8-87C2-1466-E066-7A58F6E57F3A}"/>
          </ac:spMkLst>
        </pc:spChg>
        <pc:spChg chg="mod">
          <ac:chgData name="Leonardo Vieira Guimarães" userId="f193c370c6084364" providerId="LiveId" clId="{EFD47AE0-DF8B-4564-911F-CB5E5AD9A934}" dt="2025-03-08T14:20:35.934" v="3498"/>
          <ac:spMkLst>
            <pc:docMk/>
            <pc:sldMk cId="1869027374" sldId="2147474578"/>
            <ac:spMk id="10" creationId="{3E4899F9-C9DD-60B9-39BA-8823E07B40EF}"/>
          </ac:spMkLst>
        </pc:spChg>
      </pc:sldChg>
      <pc:sldChg chg="add del">
        <pc:chgData name="Leonardo Vieira Guimarães" userId="f193c370c6084364" providerId="LiveId" clId="{EFD47AE0-DF8B-4564-911F-CB5E5AD9A934}" dt="2025-03-05T12:22:39.223" v="1943" actId="47"/>
        <pc:sldMkLst>
          <pc:docMk/>
          <pc:sldMk cId="846934613" sldId="2147474579"/>
        </pc:sldMkLst>
      </pc:sldChg>
      <pc:sldChg chg="modSp add mod modNotesTx">
        <pc:chgData name="Leonardo Vieira Guimarães" userId="f193c370c6084364" providerId="LiveId" clId="{EFD47AE0-DF8B-4564-911F-CB5E5AD9A934}" dt="2025-03-08T14:20:35.934" v="3498"/>
        <pc:sldMkLst>
          <pc:docMk/>
          <pc:sldMk cId="2194293290" sldId="2147474580"/>
        </pc:sldMkLst>
        <pc:spChg chg="mod">
          <ac:chgData name="Leonardo Vieira Guimarães" userId="f193c370c6084364" providerId="LiveId" clId="{EFD47AE0-DF8B-4564-911F-CB5E5AD9A934}" dt="2025-03-05T12:23:34.240" v="1963" actId="12"/>
          <ac:spMkLst>
            <pc:docMk/>
            <pc:sldMk cId="2194293290" sldId="2147474580"/>
            <ac:spMk id="3" creationId="{6C1CBBBC-1019-467B-A1B2-A9DE67516FA7}"/>
          </ac:spMkLst>
        </pc:spChg>
        <pc:spChg chg="mod">
          <ac:chgData name="Leonardo Vieira Guimarães" userId="f193c370c6084364" providerId="LiveId" clId="{EFD47AE0-DF8B-4564-911F-CB5E5AD9A934}" dt="2025-03-08T14:20:35.934" v="3498"/>
          <ac:spMkLst>
            <pc:docMk/>
            <pc:sldMk cId="2194293290" sldId="2147474580"/>
            <ac:spMk id="10" creationId="{236336DF-392A-ECAE-CF4D-6ACBABB01AF1}"/>
          </ac:spMkLst>
        </pc:spChg>
      </pc:sldChg>
      <pc:sldChg chg="addSp delSp modSp add mod">
        <pc:chgData name="Leonardo Vieira Guimarães" userId="f193c370c6084364" providerId="LiveId" clId="{EFD47AE0-DF8B-4564-911F-CB5E5AD9A934}" dt="2025-03-08T14:20:35.934" v="3498"/>
        <pc:sldMkLst>
          <pc:docMk/>
          <pc:sldMk cId="2769731922" sldId="2147474581"/>
        </pc:sldMkLst>
        <pc:spChg chg="mod">
          <ac:chgData name="Leonardo Vieira Guimarães" userId="f193c370c6084364" providerId="LiveId" clId="{EFD47AE0-DF8B-4564-911F-CB5E5AD9A934}" dt="2025-03-05T12:24:16.267" v="1972" actId="20577"/>
          <ac:spMkLst>
            <pc:docMk/>
            <pc:sldMk cId="2769731922" sldId="2147474581"/>
            <ac:spMk id="3" creationId="{8DE860B3-8DA6-140F-CAA7-57E2B339AF53}"/>
          </ac:spMkLst>
        </pc:spChg>
        <pc:spChg chg="add mod">
          <ac:chgData name="Leonardo Vieira Guimarães" userId="f193c370c6084364" providerId="LiveId" clId="{EFD47AE0-DF8B-4564-911F-CB5E5AD9A934}" dt="2025-03-04T14:39:38.215" v="1357" actId="20577"/>
          <ac:spMkLst>
            <pc:docMk/>
            <pc:sldMk cId="2769731922" sldId="2147474581"/>
            <ac:spMk id="9" creationId="{059E7F0A-B44C-B4DF-13D9-7DB941A40B7E}"/>
          </ac:spMkLst>
        </pc:spChg>
        <pc:spChg chg="mod">
          <ac:chgData name="Leonardo Vieira Guimarães" userId="f193c370c6084364" providerId="LiveId" clId="{EFD47AE0-DF8B-4564-911F-CB5E5AD9A934}" dt="2025-03-08T14:20:35.934" v="3498"/>
          <ac:spMkLst>
            <pc:docMk/>
            <pc:sldMk cId="2769731922" sldId="2147474581"/>
            <ac:spMk id="10" creationId="{5F44A0B9-E882-117D-822A-58B3703606B9}"/>
          </ac:spMkLst>
        </pc:spChg>
        <pc:picChg chg="add mod">
          <ac:chgData name="Leonardo Vieira Guimarães" userId="f193c370c6084364" providerId="LiveId" clId="{EFD47AE0-DF8B-4564-911F-CB5E5AD9A934}" dt="2025-03-04T14:39:35.652" v="1355" actId="1076"/>
          <ac:picMkLst>
            <pc:docMk/>
            <pc:sldMk cId="2769731922" sldId="2147474581"/>
            <ac:picMk id="12" creationId="{D4E59826-55D0-9FBF-910A-250D12970293}"/>
          </ac:picMkLst>
        </pc:picChg>
        <pc:picChg chg="add mod">
          <ac:chgData name="Leonardo Vieira Guimarães" userId="f193c370c6084364" providerId="LiveId" clId="{EFD47AE0-DF8B-4564-911F-CB5E5AD9A934}" dt="2025-03-04T14:39:42.188" v="1359" actId="1076"/>
          <ac:picMkLst>
            <pc:docMk/>
            <pc:sldMk cId="2769731922" sldId="2147474581"/>
            <ac:picMk id="14" creationId="{01FA5268-9CCD-4F03-3D28-DC4A352A9496}"/>
          </ac:picMkLst>
        </pc:picChg>
      </pc:sldChg>
      <pc:sldChg chg="addSp delSp modSp add mod modNotesTx">
        <pc:chgData name="Leonardo Vieira Guimarães" userId="f193c370c6084364" providerId="LiveId" clId="{EFD47AE0-DF8B-4564-911F-CB5E5AD9A934}" dt="2025-03-08T14:20:53.438" v="3499"/>
        <pc:sldMkLst>
          <pc:docMk/>
          <pc:sldMk cId="2827826501" sldId="2147474582"/>
        </pc:sldMkLst>
        <pc:spChg chg="add mod">
          <ac:chgData name="Leonardo Vieira Guimarães" userId="f193c370c6084364" providerId="LiveId" clId="{EFD47AE0-DF8B-4564-911F-CB5E5AD9A934}" dt="2025-03-05T12:27:13.933" v="2020" actId="6549"/>
          <ac:spMkLst>
            <pc:docMk/>
            <pc:sldMk cId="2827826501" sldId="2147474582"/>
            <ac:spMk id="8" creationId="{AB933696-CACF-AE13-90D4-1D1D2230FCAE}"/>
          </ac:spMkLst>
        </pc:spChg>
        <pc:spChg chg="mod">
          <ac:chgData name="Leonardo Vieira Guimarães" userId="f193c370c6084364" providerId="LiveId" clId="{EFD47AE0-DF8B-4564-911F-CB5E5AD9A934}" dt="2025-03-08T14:20:53.438" v="3499"/>
          <ac:spMkLst>
            <pc:docMk/>
            <pc:sldMk cId="2827826501" sldId="2147474582"/>
            <ac:spMk id="10" creationId="{B4A0145C-B24B-0274-165D-75AD5E981577}"/>
          </ac:spMkLst>
        </pc:spChg>
      </pc:sldChg>
      <pc:sldChg chg="modSp add mod">
        <pc:chgData name="Leonardo Vieira Guimarães" userId="f193c370c6084364" providerId="LiveId" clId="{EFD47AE0-DF8B-4564-911F-CB5E5AD9A934}" dt="2025-03-08T14:21:26.683" v="3500"/>
        <pc:sldMkLst>
          <pc:docMk/>
          <pc:sldMk cId="4032064264" sldId="2147474583"/>
        </pc:sldMkLst>
        <pc:spChg chg="mod">
          <ac:chgData name="Leonardo Vieira Guimarães" userId="f193c370c6084364" providerId="LiveId" clId="{EFD47AE0-DF8B-4564-911F-CB5E5AD9A934}" dt="2025-03-08T14:21:26.683" v="3500"/>
          <ac:spMkLst>
            <pc:docMk/>
            <pc:sldMk cId="4032064264" sldId="2147474583"/>
            <ac:spMk id="12" creationId="{23EDB253-878F-0335-9BB4-D362F536E9BC}"/>
          </ac:spMkLst>
        </pc:spChg>
      </pc:sldChg>
      <pc:sldChg chg="addSp delSp modSp add mod chgLayout modNotesTx">
        <pc:chgData name="Leonardo Vieira Guimarães" userId="f193c370c6084364" providerId="LiveId" clId="{EFD47AE0-DF8B-4564-911F-CB5E5AD9A934}" dt="2025-03-08T14:20:53.438" v="3499"/>
        <pc:sldMkLst>
          <pc:docMk/>
          <pc:sldMk cId="4185908283" sldId="2147474584"/>
        </pc:sldMkLst>
        <pc:spChg chg="add mod">
          <ac:chgData name="Leonardo Vieira Guimarães" userId="f193c370c6084364" providerId="LiveId" clId="{EFD47AE0-DF8B-4564-911F-CB5E5AD9A934}" dt="2025-03-05T12:26:28.231" v="2007" actId="255"/>
          <ac:spMkLst>
            <pc:docMk/>
            <pc:sldMk cId="4185908283" sldId="2147474584"/>
            <ac:spMk id="7" creationId="{D131A0EE-DCF7-8230-DB9B-13E5B19AF957}"/>
          </ac:spMkLst>
        </pc:spChg>
        <pc:spChg chg="add mod">
          <ac:chgData name="Leonardo Vieira Guimarães" userId="f193c370c6084364" providerId="LiveId" clId="{EFD47AE0-DF8B-4564-911F-CB5E5AD9A934}" dt="2025-03-05T12:26:23.873" v="2006" actId="255"/>
          <ac:spMkLst>
            <pc:docMk/>
            <pc:sldMk cId="4185908283" sldId="2147474584"/>
            <ac:spMk id="9" creationId="{8DE203BF-8461-9F37-FE35-3AC36EE39396}"/>
          </ac:spMkLst>
        </pc:spChg>
        <pc:spChg chg="mod ord">
          <ac:chgData name="Leonardo Vieira Guimarães" userId="f193c370c6084364" providerId="LiveId" clId="{EFD47AE0-DF8B-4564-911F-CB5E5AD9A934}" dt="2025-03-08T14:20:53.438" v="3499"/>
          <ac:spMkLst>
            <pc:docMk/>
            <pc:sldMk cId="4185908283" sldId="2147474584"/>
            <ac:spMk id="10" creationId="{57397FAE-98FF-0F55-D5EA-F9B2500029FC}"/>
          </ac:spMkLst>
        </pc:spChg>
        <pc:graphicFrameChg chg="add mod ord modGraphic">
          <ac:chgData name="Leonardo Vieira Guimarães" userId="f193c370c6084364" providerId="LiveId" clId="{EFD47AE0-DF8B-4564-911F-CB5E5AD9A934}" dt="2025-03-05T12:26:31.259" v="2008" actId="1076"/>
          <ac:graphicFrameMkLst>
            <pc:docMk/>
            <pc:sldMk cId="4185908283" sldId="2147474584"/>
            <ac:graphicFrameMk id="4" creationId="{0E63A9B7-28D0-775C-3BE8-C75AFCAB93E4}"/>
          </ac:graphicFrameMkLst>
        </pc:graphicFrameChg>
      </pc:sldChg>
      <pc:sldChg chg="addSp delSp modSp add mod ord">
        <pc:chgData name="Leonardo Vieira Guimarães" userId="f193c370c6084364" providerId="LiveId" clId="{EFD47AE0-DF8B-4564-911F-CB5E5AD9A934}" dt="2025-03-08T14:20:53.438" v="3499"/>
        <pc:sldMkLst>
          <pc:docMk/>
          <pc:sldMk cId="2312167347" sldId="2147474585"/>
        </pc:sldMkLst>
        <pc:spChg chg="mod">
          <ac:chgData name="Leonardo Vieira Guimarães" userId="f193c370c6084364" providerId="LiveId" clId="{EFD47AE0-DF8B-4564-911F-CB5E5AD9A934}" dt="2025-03-05T12:27:09.712" v="2018" actId="6549"/>
          <ac:spMkLst>
            <pc:docMk/>
            <pc:sldMk cId="2312167347" sldId="2147474585"/>
            <ac:spMk id="8" creationId="{68122AD7-4C1E-948F-BE00-1289C64B9301}"/>
          </ac:spMkLst>
        </pc:spChg>
        <pc:spChg chg="mod">
          <ac:chgData name="Leonardo Vieira Guimarães" userId="f193c370c6084364" providerId="LiveId" clId="{EFD47AE0-DF8B-4564-911F-CB5E5AD9A934}" dt="2025-03-08T14:20:53.438" v="3499"/>
          <ac:spMkLst>
            <pc:docMk/>
            <pc:sldMk cId="2312167347" sldId="2147474585"/>
            <ac:spMk id="10" creationId="{79A86C04-7A3A-249C-5FE3-D5DA37530711}"/>
          </ac:spMkLst>
        </pc:spChg>
      </pc:sldChg>
      <pc:sldChg chg="addSp delSp modSp add mod modNotesTx">
        <pc:chgData name="Leonardo Vieira Guimarães" userId="f193c370c6084364" providerId="LiveId" clId="{EFD47AE0-DF8B-4564-911F-CB5E5AD9A934}" dt="2025-03-08T14:20:53.438" v="3499"/>
        <pc:sldMkLst>
          <pc:docMk/>
          <pc:sldMk cId="2593137504" sldId="2147474586"/>
        </pc:sldMkLst>
        <pc:spChg chg="add mod">
          <ac:chgData name="Leonardo Vieira Guimarães" userId="f193c370c6084364" providerId="LiveId" clId="{EFD47AE0-DF8B-4564-911F-CB5E5AD9A934}" dt="2025-03-08T14:01:43.464" v="3310" actId="123"/>
          <ac:spMkLst>
            <pc:docMk/>
            <pc:sldMk cId="2593137504" sldId="2147474586"/>
            <ac:spMk id="6" creationId="{E11E32F0-0602-CA80-F56C-D2BFEF5B4AFE}"/>
          </ac:spMkLst>
        </pc:spChg>
        <pc:spChg chg="mod">
          <ac:chgData name="Leonardo Vieira Guimarães" userId="f193c370c6084364" providerId="LiveId" clId="{EFD47AE0-DF8B-4564-911F-CB5E5AD9A934}" dt="2025-03-08T14:20:53.438" v="3499"/>
          <ac:spMkLst>
            <pc:docMk/>
            <pc:sldMk cId="2593137504" sldId="2147474586"/>
            <ac:spMk id="10" creationId="{555C7945-B174-3D8C-5B7D-04803A80B217}"/>
          </ac:spMkLst>
        </pc:spChg>
        <pc:picChg chg="add mod">
          <ac:chgData name="Leonardo Vieira Guimarães" userId="f193c370c6084364" providerId="LiveId" clId="{EFD47AE0-DF8B-4564-911F-CB5E5AD9A934}" dt="2025-03-08T14:01:40.894" v="3308" actId="1076"/>
          <ac:picMkLst>
            <pc:docMk/>
            <pc:sldMk cId="2593137504" sldId="2147474586"/>
            <ac:picMk id="4098" creationId="{D84C9BAC-167C-2127-F3F3-BF5EE946EDC9}"/>
          </ac:picMkLst>
        </pc:picChg>
      </pc:sldChg>
      <pc:sldChg chg="addSp modSp add mod">
        <pc:chgData name="Leonardo Vieira Guimarães" userId="f193c370c6084364" providerId="LiveId" clId="{EFD47AE0-DF8B-4564-911F-CB5E5AD9A934}" dt="2025-03-08T14:20:53.438" v="3499"/>
        <pc:sldMkLst>
          <pc:docMk/>
          <pc:sldMk cId="2446178922" sldId="2147474587"/>
        </pc:sldMkLst>
        <pc:spChg chg="mod">
          <ac:chgData name="Leonardo Vieira Guimarães" userId="f193c370c6084364" providerId="LiveId" clId="{EFD47AE0-DF8B-4564-911F-CB5E5AD9A934}" dt="2025-03-05T12:32:35.192" v="2161" actId="1076"/>
          <ac:spMkLst>
            <pc:docMk/>
            <pc:sldMk cId="2446178922" sldId="2147474587"/>
            <ac:spMk id="6" creationId="{E2861173-EF80-61B0-0D06-E2B7EB369C6A}"/>
          </ac:spMkLst>
        </pc:spChg>
        <pc:spChg chg="mod">
          <ac:chgData name="Leonardo Vieira Guimarães" userId="f193c370c6084364" providerId="LiveId" clId="{EFD47AE0-DF8B-4564-911F-CB5E5AD9A934}" dt="2025-03-08T14:20:53.438" v="3499"/>
          <ac:spMkLst>
            <pc:docMk/>
            <pc:sldMk cId="2446178922" sldId="2147474587"/>
            <ac:spMk id="10" creationId="{484383C9-1488-62C8-2AE6-C5E67C02ADB5}"/>
          </ac:spMkLst>
        </pc:spChg>
        <pc:picChg chg="add mod">
          <ac:chgData name="Leonardo Vieira Guimarães" userId="f193c370c6084364" providerId="LiveId" clId="{EFD47AE0-DF8B-4564-911F-CB5E5AD9A934}" dt="2025-03-05T12:32:38.315" v="2162" actId="14100"/>
          <ac:picMkLst>
            <pc:docMk/>
            <pc:sldMk cId="2446178922" sldId="2147474587"/>
            <ac:picMk id="9" creationId="{50106AF0-C6B9-FC1E-981A-94C458F474D5}"/>
          </ac:picMkLst>
        </pc:picChg>
      </pc:sldChg>
      <pc:sldChg chg="addSp delSp modSp add del mod">
        <pc:chgData name="Leonardo Vieira Guimarães" userId="f193c370c6084364" providerId="LiveId" clId="{EFD47AE0-DF8B-4564-911F-CB5E5AD9A934}" dt="2025-03-05T12:29:38.784" v="2064" actId="47"/>
        <pc:sldMkLst>
          <pc:docMk/>
          <pc:sldMk cId="194602464" sldId="2147474588"/>
        </pc:sldMkLst>
      </pc:sldChg>
      <pc:sldChg chg="modSp add mod">
        <pc:chgData name="Leonardo Vieira Guimarães" userId="f193c370c6084364" providerId="LiveId" clId="{EFD47AE0-DF8B-4564-911F-CB5E5AD9A934}" dt="2025-03-08T14:20:53.438" v="3499"/>
        <pc:sldMkLst>
          <pc:docMk/>
          <pc:sldMk cId="492064864" sldId="2147474589"/>
        </pc:sldMkLst>
        <pc:spChg chg="mod">
          <ac:chgData name="Leonardo Vieira Guimarães" userId="f193c370c6084364" providerId="LiveId" clId="{EFD47AE0-DF8B-4564-911F-CB5E5AD9A934}" dt="2025-03-08T14:06:17.138" v="3352" actId="6549"/>
          <ac:spMkLst>
            <pc:docMk/>
            <pc:sldMk cId="492064864" sldId="2147474589"/>
            <ac:spMk id="6" creationId="{9F8B33CA-5601-92D5-1F05-254D436E3DAF}"/>
          </ac:spMkLst>
        </pc:spChg>
        <pc:spChg chg="mod">
          <ac:chgData name="Leonardo Vieira Guimarães" userId="f193c370c6084364" providerId="LiveId" clId="{EFD47AE0-DF8B-4564-911F-CB5E5AD9A934}" dt="2025-03-08T14:20:53.438" v="3499"/>
          <ac:spMkLst>
            <pc:docMk/>
            <pc:sldMk cId="492064864" sldId="2147474589"/>
            <ac:spMk id="10" creationId="{CCE061E7-91BC-FABC-53E7-D78662C661AB}"/>
          </ac:spMkLst>
        </pc:spChg>
      </pc:sldChg>
      <pc:sldChg chg="addSp modSp add mod">
        <pc:chgData name="Leonardo Vieira Guimarães" userId="f193c370c6084364" providerId="LiveId" clId="{EFD47AE0-DF8B-4564-911F-CB5E5AD9A934}" dt="2025-03-08T14:20:53.438" v="3499"/>
        <pc:sldMkLst>
          <pc:docMk/>
          <pc:sldMk cId="472444825" sldId="2147474590"/>
        </pc:sldMkLst>
        <pc:spChg chg="mod">
          <ac:chgData name="Leonardo Vieira Guimarães" userId="f193c370c6084364" providerId="LiveId" clId="{EFD47AE0-DF8B-4564-911F-CB5E5AD9A934}" dt="2025-03-05T12:30:41.128" v="2099" actId="12"/>
          <ac:spMkLst>
            <pc:docMk/>
            <pc:sldMk cId="472444825" sldId="2147474590"/>
            <ac:spMk id="6" creationId="{F5D053BE-2537-BDF0-E385-3019CF81DB76}"/>
          </ac:spMkLst>
        </pc:spChg>
        <pc:spChg chg="mod">
          <ac:chgData name="Leonardo Vieira Guimarães" userId="f193c370c6084364" providerId="LiveId" clId="{EFD47AE0-DF8B-4564-911F-CB5E5AD9A934}" dt="2025-03-08T14:20:53.438" v="3499"/>
          <ac:spMkLst>
            <pc:docMk/>
            <pc:sldMk cId="472444825" sldId="2147474590"/>
            <ac:spMk id="10" creationId="{9E990567-33C5-235E-C7D7-452C2DE22147}"/>
          </ac:spMkLst>
        </pc:spChg>
        <pc:picChg chg="add mod">
          <ac:chgData name="Leonardo Vieira Guimarães" userId="f193c370c6084364" providerId="LiveId" clId="{EFD47AE0-DF8B-4564-911F-CB5E5AD9A934}" dt="2025-03-05T12:33:00.840" v="2165" actId="1076"/>
          <ac:picMkLst>
            <pc:docMk/>
            <pc:sldMk cId="472444825" sldId="2147474590"/>
            <ac:picMk id="2" creationId="{97149401-A12B-1851-C4EF-C60092FDD5C4}"/>
          </ac:picMkLst>
        </pc:picChg>
      </pc:sldChg>
      <pc:sldChg chg="add del">
        <pc:chgData name="Leonardo Vieira Guimarães" userId="f193c370c6084364" providerId="LiveId" clId="{EFD47AE0-DF8B-4564-911F-CB5E5AD9A934}" dt="2025-03-05T12:41:56.523" v="2201" actId="47"/>
        <pc:sldMkLst>
          <pc:docMk/>
          <pc:sldMk cId="134019538" sldId="2147474591"/>
        </pc:sldMkLst>
      </pc:sldChg>
      <pc:sldChg chg="addSp modSp add del mod">
        <pc:chgData name="Leonardo Vieira Guimarães" userId="f193c370c6084364" providerId="LiveId" clId="{EFD47AE0-DF8B-4564-911F-CB5E5AD9A934}" dt="2025-03-05T12:41:31.295" v="2199" actId="2696"/>
        <pc:sldMkLst>
          <pc:docMk/>
          <pc:sldMk cId="2442763100" sldId="2147474591"/>
        </pc:sldMkLst>
      </pc:sldChg>
      <pc:sldChg chg="modSp add mod ord">
        <pc:chgData name="Leonardo Vieira Guimarães" userId="f193c370c6084364" providerId="LiveId" clId="{EFD47AE0-DF8B-4564-911F-CB5E5AD9A934}" dt="2025-03-08T14:20:53.438" v="3499"/>
        <pc:sldMkLst>
          <pc:docMk/>
          <pc:sldMk cId="1589255178" sldId="2147474592"/>
        </pc:sldMkLst>
        <pc:spChg chg="mod">
          <ac:chgData name="Leonardo Vieira Guimarães" userId="f193c370c6084364" providerId="LiveId" clId="{EFD47AE0-DF8B-4564-911F-CB5E5AD9A934}" dt="2025-03-08T13:41:25.195" v="2939" actId="20577"/>
          <ac:spMkLst>
            <pc:docMk/>
            <pc:sldMk cId="1589255178" sldId="2147474592"/>
            <ac:spMk id="6" creationId="{A0BED472-FCEF-9ACF-BAA8-C92D94DBC9B6}"/>
          </ac:spMkLst>
        </pc:spChg>
        <pc:spChg chg="mod">
          <ac:chgData name="Leonardo Vieira Guimarães" userId="f193c370c6084364" providerId="LiveId" clId="{EFD47AE0-DF8B-4564-911F-CB5E5AD9A934}" dt="2025-03-08T14:20:53.438" v="3499"/>
          <ac:spMkLst>
            <pc:docMk/>
            <pc:sldMk cId="1589255178" sldId="2147474592"/>
            <ac:spMk id="10" creationId="{3C5C48E6-3142-2534-BF8D-3FD10F375703}"/>
          </ac:spMkLst>
        </pc:spChg>
      </pc:sldChg>
      <pc:sldChg chg="addSp delSp modSp add del mod modClrScheme chgLayout">
        <pc:chgData name="Leonardo Vieira Guimarães" userId="f193c370c6084364" providerId="LiveId" clId="{EFD47AE0-DF8B-4564-911F-CB5E5AD9A934}" dt="2025-03-05T12:33:04.572" v="2166" actId="47"/>
        <pc:sldMkLst>
          <pc:docMk/>
          <pc:sldMk cId="1755130841" sldId="2147474593"/>
        </pc:sldMkLst>
      </pc:sldChg>
      <pc:sldChg chg="addSp delSp modSp add del mod modNotesTx">
        <pc:chgData name="Leonardo Vieira Guimarães" userId="f193c370c6084364" providerId="LiveId" clId="{EFD47AE0-DF8B-4564-911F-CB5E5AD9A934}" dt="2025-03-05T12:33:05.555" v="2167" actId="47"/>
        <pc:sldMkLst>
          <pc:docMk/>
          <pc:sldMk cId="3237293808" sldId="2147474594"/>
        </pc:sldMkLst>
      </pc:sldChg>
      <pc:sldChg chg="modSp add mod">
        <pc:chgData name="Leonardo Vieira Guimarães" userId="f193c370c6084364" providerId="LiveId" clId="{EFD47AE0-DF8B-4564-911F-CB5E5AD9A934}" dt="2025-03-08T14:21:26.683" v="3500"/>
        <pc:sldMkLst>
          <pc:docMk/>
          <pc:sldMk cId="4054742534" sldId="2147474595"/>
        </pc:sldMkLst>
        <pc:spChg chg="mod">
          <ac:chgData name="Leonardo Vieira Guimarães" userId="f193c370c6084364" providerId="LiveId" clId="{EFD47AE0-DF8B-4564-911F-CB5E5AD9A934}" dt="2025-03-08T14:21:26.683" v="3500"/>
          <ac:spMkLst>
            <pc:docMk/>
            <pc:sldMk cId="4054742534" sldId="2147474595"/>
            <ac:spMk id="12" creationId="{027950BE-8DBF-F7E5-41D2-D99C0914DC51}"/>
          </ac:spMkLst>
        </pc:spChg>
      </pc:sldChg>
      <pc:sldChg chg="addSp delSp modSp add mod">
        <pc:chgData name="Leonardo Vieira Guimarães" userId="f193c370c6084364" providerId="LiveId" clId="{EFD47AE0-DF8B-4564-911F-CB5E5AD9A934}" dt="2025-03-08T14:21:26.683" v="3500"/>
        <pc:sldMkLst>
          <pc:docMk/>
          <pc:sldMk cId="2806056587" sldId="2147474596"/>
        </pc:sldMkLst>
        <pc:spChg chg="add mod">
          <ac:chgData name="Leonardo Vieira Guimarães" userId="f193c370c6084364" providerId="LiveId" clId="{EFD47AE0-DF8B-4564-911F-CB5E5AD9A934}" dt="2025-03-08T13:41:31.563" v="2940" actId="21"/>
          <ac:spMkLst>
            <pc:docMk/>
            <pc:sldMk cId="2806056587" sldId="2147474596"/>
            <ac:spMk id="3" creationId="{A9DD4BAF-4ECE-711C-C0E7-83DED917FDD3}"/>
          </ac:spMkLst>
        </pc:spChg>
        <pc:spChg chg="add mod">
          <ac:chgData name="Leonardo Vieira Guimarães" userId="f193c370c6084364" providerId="LiveId" clId="{EFD47AE0-DF8B-4564-911F-CB5E5AD9A934}" dt="2025-03-08T14:21:26.683" v="3500"/>
          <ac:spMkLst>
            <pc:docMk/>
            <pc:sldMk cId="2806056587" sldId="2147474596"/>
            <ac:spMk id="5" creationId="{C412A5F7-2D68-6F77-91A5-903EF075ECE4}"/>
          </ac:spMkLst>
        </pc:spChg>
        <pc:picChg chg="add mod">
          <ac:chgData name="Leonardo Vieira Guimarães" userId="f193c370c6084364" providerId="LiveId" clId="{EFD47AE0-DF8B-4564-911F-CB5E5AD9A934}" dt="2025-03-08T13:41:46.586" v="2943" actId="1076"/>
          <ac:picMkLst>
            <pc:docMk/>
            <pc:sldMk cId="2806056587" sldId="2147474596"/>
            <ac:picMk id="2" creationId="{B60FF3B8-60D1-7E16-E4A5-3D4E54A6B403}"/>
          </ac:picMkLst>
        </pc:picChg>
      </pc:sldChg>
      <pc:sldChg chg="addSp delSp modSp add mod modNotesTx">
        <pc:chgData name="Leonardo Vieira Guimarães" userId="f193c370c6084364" providerId="LiveId" clId="{EFD47AE0-DF8B-4564-911F-CB5E5AD9A934}" dt="2025-03-08T14:20:35.934" v="3498"/>
        <pc:sldMkLst>
          <pc:docMk/>
          <pc:sldMk cId="543010837" sldId="2147474597"/>
        </pc:sldMkLst>
        <pc:spChg chg="mod">
          <ac:chgData name="Leonardo Vieira Guimarães" userId="f193c370c6084364" providerId="LiveId" clId="{EFD47AE0-DF8B-4564-911F-CB5E5AD9A934}" dt="2025-03-08T14:20:35.934" v="3498"/>
          <ac:spMkLst>
            <pc:docMk/>
            <pc:sldMk cId="543010837" sldId="2147474597"/>
            <ac:spMk id="10" creationId="{4B8F9EC8-95FE-E604-DDDF-6CAB5940C255}"/>
          </ac:spMkLst>
        </pc:spChg>
        <pc:spChg chg="mod">
          <ac:chgData name="Leonardo Vieira Guimarães" userId="f193c370c6084364" providerId="LiveId" clId="{EFD47AE0-DF8B-4564-911F-CB5E5AD9A934}" dt="2025-03-08T12:55:50.671" v="2568" actId="14100"/>
          <ac:spMkLst>
            <pc:docMk/>
            <pc:sldMk cId="543010837" sldId="2147474597"/>
            <ac:spMk id="12" creationId="{7232674A-4567-51C4-227A-DBCC6265B662}"/>
          </ac:spMkLst>
        </pc:spChg>
        <pc:picChg chg="add mod">
          <ac:chgData name="Leonardo Vieira Guimarães" userId="f193c370c6084364" providerId="LiveId" clId="{EFD47AE0-DF8B-4564-911F-CB5E5AD9A934}" dt="2025-03-05T12:15:52.269" v="1861" actId="1076"/>
          <ac:picMkLst>
            <pc:docMk/>
            <pc:sldMk cId="543010837" sldId="2147474597"/>
            <ac:picMk id="9" creationId="{D8F63256-CFA7-78D1-90DC-16AEC7ADFBF0}"/>
          </ac:picMkLst>
        </pc:picChg>
      </pc:sldChg>
      <pc:sldChg chg="modSp add mod modNotesTx">
        <pc:chgData name="Leonardo Vieira Guimarães" userId="f193c370c6084364" providerId="LiveId" clId="{EFD47AE0-DF8B-4564-911F-CB5E5AD9A934}" dt="2025-03-08T14:20:35.934" v="3498"/>
        <pc:sldMkLst>
          <pc:docMk/>
          <pc:sldMk cId="2584191791" sldId="2147474598"/>
        </pc:sldMkLst>
        <pc:spChg chg="mod">
          <ac:chgData name="Leonardo Vieira Guimarães" userId="f193c370c6084364" providerId="LiveId" clId="{EFD47AE0-DF8B-4564-911F-CB5E5AD9A934}" dt="2025-03-08T14:20:35.934" v="3498"/>
          <ac:spMkLst>
            <pc:docMk/>
            <pc:sldMk cId="2584191791" sldId="2147474598"/>
            <ac:spMk id="10" creationId="{E035B3C6-03CD-C35C-BA38-B2B2ABAD15F9}"/>
          </ac:spMkLst>
        </pc:spChg>
        <pc:spChg chg="mod">
          <ac:chgData name="Leonardo Vieira Guimarães" userId="f193c370c6084364" providerId="LiveId" clId="{EFD47AE0-DF8B-4564-911F-CB5E5AD9A934}" dt="2025-03-08T12:56:23.116" v="2570" actId="1076"/>
          <ac:spMkLst>
            <pc:docMk/>
            <pc:sldMk cId="2584191791" sldId="2147474598"/>
            <ac:spMk id="12" creationId="{0A55B128-335B-E548-EDE1-6A13AB685A26}"/>
          </ac:spMkLst>
        </pc:spChg>
      </pc:sldChg>
      <pc:sldChg chg="modSp add mod modNotesTx">
        <pc:chgData name="Leonardo Vieira Guimarães" userId="f193c370c6084364" providerId="LiveId" clId="{EFD47AE0-DF8B-4564-911F-CB5E5AD9A934}" dt="2025-03-08T14:20:35.934" v="3498"/>
        <pc:sldMkLst>
          <pc:docMk/>
          <pc:sldMk cId="2733584640" sldId="2147474599"/>
        </pc:sldMkLst>
        <pc:spChg chg="mod">
          <ac:chgData name="Leonardo Vieira Guimarães" userId="f193c370c6084364" providerId="LiveId" clId="{EFD47AE0-DF8B-4564-911F-CB5E5AD9A934}" dt="2025-03-08T14:20:35.934" v="3498"/>
          <ac:spMkLst>
            <pc:docMk/>
            <pc:sldMk cId="2733584640" sldId="2147474599"/>
            <ac:spMk id="10" creationId="{05E688F0-035D-2EC4-2B56-1B3FE1BEEF90}"/>
          </ac:spMkLst>
        </pc:spChg>
        <pc:spChg chg="mod">
          <ac:chgData name="Leonardo Vieira Guimarães" userId="f193c370c6084364" providerId="LiveId" clId="{EFD47AE0-DF8B-4564-911F-CB5E5AD9A934}" dt="2025-03-05T12:09:36.270" v="1799" actId="2711"/>
          <ac:spMkLst>
            <pc:docMk/>
            <pc:sldMk cId="2733584640" sldId="2147474599"/>
            <ac:spMk id="12" creationId="{A71D104B-B975-E5FF-582B-46E68F8ACD8C}"/>
          </ac:spMkLst>
        </pc:spChg>
      </pc:sldChg>
      <pc:sldChg chg="modSp add del mod ord modNotesTx">
        <pc:chgData name="Leonardo Vieira Guimarães" userId="f193c370c6084364" providerId="LiveId" clId="{EFD47AE0-DF8B-4564-911F-CB5E5AD9A934}" dt="2025-03-08T14:20:35.934" v="3498"/>
        <pc:sldMkLst>
          <pc:docMk/>
          <pc:sldMk cId="2064104" sldId="2147474600"/>
        </pc:sldMkLst>
        <pc:spChg chg="mod">
          <ac:chgData name="Leonardo Vieira Guimarães" userId="f193c370c6084364" providerId="LiveId" clId="{EFD47AE0-DF8B-4564-911F-CB5E5AD9A934}" dt="2025-03-08T14:20:35.934" v="3498"/>
          <ac:spMkLst>
            <pc:docMk/>
            <pc:sldMk cId="2064104" sldId="2147474600"/>
            <ac:spMk id="10" creationId="{73A45970-EC11-D74E-72D5-2FC1A37BBEA7}"/>
          </ac:spMkLst>
        </pc:spChg>
        <pc:spChg chg="mod">
          <ac:chgData name="Leonardo Vieira Guimarães" userId="f193c370c6084364" providerId="LiveId" clId="{EFD47AE0-DF8B-4564-911F-CB5E5AD9A934}" dt="2025-03-05T12:09:41.009" v="1800" actId="2711"/>
          <ac:spMkLst>
            <pc:docMk/>
            <pc:sldMk cId="2064104" sldId="2147474600"/>
            <ac:spMk id="12" creationId="{2992F89D-6A63-49A9-C311-55C94361A64D}"/>
          </ac:spMkLst>
        </pc:spChg>
      </pc:sldChg>
      <pc:sldChg chg="add del modNotesTx">
        <pc:chgData name="Leonardo Vieira Guimarães" userId="f193c370c6084364" providerId="LiveId" clId="{EFD47AE0-DF8B-4564-911F-CB5E5AD9A934}" dt="2025-03-08T12:59:07.251" v="2578" actId="47"/>
        <pc:sldMkLst>
          <pc:docMk/>
          <pc:sldMk cId="711607616" sldId="2147474601"/>
        </pc:sldMkLst>
      </pc:sldChg>
      <pc:sldChg chg="modSp add mod modNotesTx">
        <pc:chgData name="Leonardo Vieira Guimarães" userId="f193c370c6084364" providerId="LiveId" clId="{EFD47AE0-DF8B-4564-911F-CB5E5AD9A934}" dt="2025-03-08T14:20:35.934" v="3498"/>
        <pc:sldMkLst>
          <pc:docMk/>
          <pc:sldMk cId="3415146481" sldId="2147474602"/>
        </pc:sldMkLst>
        <pc:spChg chg="mod">
          <ac:chgData name="Leonardo Vieira Guimarães" userId="f193c370c6084364" providerId="LiveId" clId="{EFD47AE0-DF8B-4564-911F-CB5E5AD9A934}" dt="2025-03-08T14:20:35.934" v="3498"/>
          <ac:spMkLst>
            <pc:docMk/>
            <pc:sldMk cId="3415146481" sldId="2147474602"/>
            <ac:spMk id="10" creationId="{9FB50B84-3906-9A73-A27C-67E5856F5149}"/>
          </ac:spMkLst>
        </pc:spChg>
        <pc:spChg chg="mod">
          <ac:chgData name="Leonardo Vieira Guimarães" userId="f193c370c6084364" providerId="LiveId" clId="{EFD47AE0-DF8B-4564-911F-CB5E5AD9A934}" dt="2025-03-05T12:10:38.252" v="1820" actId="123"/>
          <ac:spMkLst>
            <pc:docMk/>
            <pc:sldMk cId="3415146481" sldId="2147474602"/>
            <ac:spMk id="12" creationId="{35273143-168A-5630-EF43-D15E861B9DC8}"/>
          </ac:spMkLst>
        </pc:spChg>
      </pc:sldChg>
      <pc:sldChg chg="modSp add mod modNotesTx">
        <pc:chgData name="Leonardo Vieira Guimarães" userId="f193c370c6084364" providerId="LiveId" clId="{EFD47AE0-DF8B-4564-911F-CB5E5AD9A934}" dt="2025-03-08T14:20:35.934" v="3498"/>
        <pc:sldMkLst>
          <pc:docMk/>
          <pc:sldMk cId="1083600759" sldId="2147474603"/>
        </pc:sldMkLst>
        <pc:spChg chg="mod">
          <ac:chgData name="Leonardo Vieira Guimarães" userId="f193c370c6084364" providerId="LiveId" clId="{EFD47AE0-DF8B-4564-911F-CB5E5AD9A934}" dt="2025-03-08T14:20:35.934" v="3498"/>
          <ac:spMkLst>
            <pc:docMk/>
            <pc:sldMk cId="1083600759" sldId="2147474603"/>
            <ac:spMk id="10" creationId="{8B28A371-8509-9714-DA40-FFD626512E98}"/>
          </ac:spMkLst>
        </pc:spChg>
        <pc:spChg chg="mod">
          <ac:chgData name="Leonardo Vieira Guimarães" userId="f193c370c6084364" providerId="LiveId" clId="{EFD47AE0-DF8B-4564-911F-CB5E5AD9A934}" dt="2025-03-05T12:11:26.805" v="1827" actId="123"/>
          <ac:spMkLst>
            <pc:docMk/>
            <pc:sldMk cId="1083600759" sldId="2147474603"/>
            <ac:spMk id="12" creationId="{E932E457-F1E0-96AB-1ED4-DAF347CA5F90}"/>
          </ac:spMkLst>
        </pc:spChg>
      </pc:sldChg>
      <pc:sldChg chg="add del">
        <pc:chgData name="Leonardo Vieira Guimarães" userId="f193c370c6084364" providerId="LiveId" clId="{EFD47AE0-DF8B-4564-911F-CB5E5AD9A934}" dt="2025-03-05T12:15:09.674" v="1845" actId="47"/>
        <pc:sldMkLst>
          <pc:docMk/>
          <pc:sldMk cId="3065760179" sldId="2147474604"/>
        </pc:sldMkLst>
      </pc:sldChg>
      <pc:sldChg chg="modSp add mod modNotesTx">
        <pc:chgData name="Leonardo Vieira Guimarães" userId="f193c370c6084364" providerId="LiveId" clId="{EFD47AE0-DF8B-4564-911F-CB5E5AD9A934}" dt="2025-03-08T14:20:35.934" v="3498"/>
        <pc:sldMkLst>
          <pc:docMk/>
          <pc:sldMk cId="1545726525" sldId="2147474605"/>
        </pc:sldMkLst>
        <pc:spChg chg="mod">
          <ac:chgData name="Leonardo Vieira Guimarães" userId="f193c370c6084364" providerId="LiveId" clId="{EFD47AE0-DF8B-4564-911F-CB5E5AD9A934}" dt="2025-03-08T14:20:35.934" v="3498"/>
          <ac:spMkLst>
            <pc:docMk/>
            <pc:sldMk cId="1545726525" sldId="2147474605"/>
            <ac:spMk id="10" creationId="{39103AAD-9D43-0FEE-133E-8EDE38BA4EE1}"/>
          </ac:spMkLst>
        </pc:spChg>
        <pc:spChg chg="mod">
          <ac:chgData name="Leonardo Vieira Guimarães" userId="f193c370c6084364" providerId="LiveId" clId="{EFD47AE0-DF8B-4564-911F-CB5E5AD9A934}" dt="2025-03-05T12:13:12.624" v="1835" actId="12"/>
          <ac:spMkLst>
            <pc:docMk/>
            <pc:sldMk cId="1545726525" sldId="2147474605"/>
            <ac:spMk id="12" creationId="{8960B4B4-B90E-5035-C500-629517E35355}"/>
          </ac:spMkLst>
        </pc:spChg>
      </pc:sldChg>
      <pc:sldChg chg="addSp delSp modSp add mod ord modNotesTx">
        <pc:chgData name="Leonardo Vieira Guimarães" userId="f193c370c6084364" providerId="LiveId" clId="{EFD47AE0-DF8B-4564-911F-CB5E5AD9A934}" dt="2025-03-08T14:20:35.934" v="3498"/>
        <pc:sldMkLst>
          <pc:docMk/>
          <pc:sldMk cId="886678913" sldId="2147474606"/>
        </pc:sldMkLst>
        <pc:spChg chg="add mod">
          <ac:chgData name="Leonardo Vieira Guimarães" userId="f193c370c6084364" providerId="LiveId" clId="{EFD47AE0-DF8B-4564-911F-CB5E5AD9A934}" dt="2025-03-05T12:19:08.871" v="1890" actId="20577"/>
          <ac:spMkLst>
            <pc:docMk/>
            <pc:sldMk cId="886678913" sldId="2147474606"/>
            <ac:spMk id="5" creationId="{331C1E4C-6F79-85EA-CD98-E4ED9A5F2F7F}"/>
          </ac:spMkLst>
        </pc:spChg>
        <pc:spChg chg="mod">
          <ac:chgData name="Leonardo Vieira Guimarães" userId="f193c370c6084364" providerId="LiveId" clId="{EFD47AE0-DF8B-4564-911F-CB5E5AD9A934}" dt="2025-03-08T14:20:35.934" v="3498"/>
          <ac:spMkLst>
            <pc:docMk/>
            <pc:sldMk cId="886678913" sldId="2147474606"/>
            <ac:spMk id="9" creationId="{3E215D0E-64E2-8062-9EC4-3E2D9C19F338}"/>
          </ac:spMkLst>
        </pc:spChg>
        <pc:picChg chg="add mod">
          <ac:chgData name="Leonardo Vieira Guimarães" userId="f193c370c6084364" providerId="LiveId" clId="{EFD47AE0-DF8B-4564-911F-CB5E5AD9A934}" dt="2025-03-05T12:19:11.331" v="1891" actId="1076"/>
          <ac:picMkLst>
            <pc:docMk/>
            <pc:sldMk cId="886678913" sldId="2147474606"/>
            <ac:picMk id="27" creationId="{A086CD40-5374-1F50-4AFB-E111F16D1766}"/>
          </ac:picMkLst>
        </pc:picChg>
        <pc:picChg chg="add mod">
          <ac:chgData name="Leonardo Vieira Guimarães" userId="f193c370c6084364" providerId="LiveId" clId="{EFD47AE0-DF8B-4564-911F-CB5E5AD9A934}" dt="2025-03-05T12:19:15.216" v="1892" actId="1076"/>
          <ac:picMkLst>
            <pc:docMk/>
            <pc:sldMk cId="886678913" sldId="2147474606"/>
            <ac:picMk id="28" creationId="{BC27266D-D2A1-CC24-9923-0B1C2574D1F9}"/>
          </ac:picMkLst>
        </pc:picChg>
      </pc:sldChg>
      <pc:sldChg chg="add del ord">
        <pc:chgData name="Leonardo Vieira Guimarães" userId="f193c370c6084364" providerId="LiveId" clId="{EFD47AE0-DF8B-4564-911F-CB5E5AD9A934}" dt="2025-03-08T13:48:37.941" v="3003" actId="47"/>
        <pc:sldMkLst>
          <pc:docMk/>
          <pc:sldMk cId="3793889001" sldId="2147474607"/>
        </pc:sldMkLst>
      </pc:sldChg>
      <pc:sldChg chg="addSp delSp modSp add mod">
        <pc:chgData name="Leonardo Vieira Guimarães" userId="f193c370c6084364" providerId="LiveId" clId="{EFD47AE0-DF8B-4564-911F-CB5E5AD9A934}" dt="2025-03-08T14:21:26.683" v="3500"/>
        <pc:sldMkLst>
          <pc:docMk/>
          <pc:sldMk cId="3368699170" sldId="2147474608"/>
        </pc:sldMkLst>
        <pc:spChg chg="add mod">
          <ac:chgData name="Leonardo Vieira Guimarães" userId="f193c370c6084364" providerId="LiveId" clId="{EFD47AE0-DF8B-4564-911F-CB5E5AD9A934}" dt="2025-03-08T14:21:26.683" v="3500"/>
          <ac:spMkLst>
            <pc:docMk/>
            <pc:sldMk cId="3368699170" sldId="2147474608"/>
            <ac:spMk id="2" creationId="{B2E97D28-60C5-72E0-6694-57B63C8084D9}"/>
          </ac:spMkLst>
        </pc:spChg>
        <pc:spChg chg="mod">
          <ac:chgData name="Leonardo Vieira Guimarães" userId="f193c370c6084364" providerId="LiveId" clId="{EFD47AE0-DF8B-4564-911F-CB5E5AD9A934}" dt="2025-03-08T13:35:31.091" v="2831" actId="1076"/>
          <ac:spMkLst>
            <pc:docMk/>
            <pc:sldMk cId="3368699170" sldId="2147474608"/>
            <ac:spMk id="3" creationId="{64F2A70E-97C5-EF86-A8C6-D10CF3C8CABD}"/>
          </ac:spMkLst>
        </pc:spChg>
        <pc:picChg chg="mod">
          <ac:chgData name="Leonardo Vieira Guimarães" userId="f193c370c6084364" providerId="LiveId" clId="{EFD47AE0-DF8B-4564-911F-CB5E5AD9A934}" dt="2025-03-05T12:46:04.403" v="2223" actId="1076"/>
          <ac:picMkLst>
            <pc:docMk/>
            <pc:sldMk cId="3368699170" sldId="2147474608"/>
            <ac:picMk id="1030" creationId="{8BD49852-50F2-9040-C2B8-4328EB62628F}"/>
          </ac:picMkLst>
        </pc:picChg>
        <pc:picChg chg="mod">
          <ac:chgData name="Leonardo Vieira Guimarães" userId="f193c370c6084364" providerId="LiveId" clId="{EFD47AE0-DF8B-4564-911F-CB5E5AD9A934}" dt="2025-03-05T12:46:14.180" v="2232" actId="1076"/>
          <ac:picMkLst>
            <pc:docMk/>
            <pc:sldMk cId="3368699170" sldId="2147474608"/>
            <ac:picMk id="1032" creationId="{241DE0E9-F2F9-CFF4-AFD7-57E4FAA3037A}"/>
          </ac:picMkLst>
        </pc:picChg>
        <pc:picChg chg="mod">
          <ac:chgData name="Leonardo Vieira Guimarães" userId="f193c370c6084364" providerId="LiveId" clId="{EFD47AE0-DF8B-4564-911F-CB5E5AD9A934}" dt="2025-03-05T12:46:17.327" v="2235" actId="1076"/>
          <ac:picMkLst>
            <pc:docMk/>
            <pc:sldMk cId="3368699170" sldId="2147474608"/>
            <ac:picMk id="5122" creationId="{939B3004-A72D-B228-197C-0B57878E4B94}"/>
          </ac:picMkLst>
        </pc:picChg>
        <pc:picChg chg="mod">
          <ac:chgData name="Leonardo Vieira Guimarães" userId="f193c370c6084364" providerId="LiveId" clId="{EFD47AE0-DF8B-4564-911F-CB5E5AD9A934}" dt="2025-03-05T12:46:10.564" v="2229" actId="1076"/>
          <ac:picMkLst>
            <pc:docMk/>
            <pc:sldMk cId="3368699170" sldId="2147474608"/>
            <ac:picMk id="5124" creationId="{4C8B8792-6365-432F-027B-16DDD5BD39F5}"/>
          </ac:picMkLst>
        </pc:picChg>
        <pc:picChg chg="mod">
          <ac:chgData name="Leonardo Vieira Guimarães" userId="f193c370c6084364" providerId="LiveId" clId="{EFD47AE0-DF8B-4564-911F-CB5E5AD9A934}" dt="2025-03-05T12:46:07.298" v="2226" actId="1076"/>
          <ac:picMkLst>
            <pc:docMk/>
            <pc:sldMk cId="3368699170" sldId="2147474608"/>
            <ac:picMk id="5132" creationId="{827A8717-4FF7-3364-E6DE-F0B3B942D823}"/>
          </ac:picMkLst>
        </pc:picChg>
      </pc:sldChg>
      <pc:sldChg chg="addSp delSp modSp add del mod modClrScheme chgLayout">
        <pc:chgData name="Leonardo Vieira Guimarães" userId="f193c370c6084364" providerId="LiveId" clId="{EFD47AE0-DF8B-4564-911F-CB5E5AD9A934}" dt="2025-03-08T13:37:16.013" v="2854" actId="47"/>
        <pc:sldMkLst>
          <pc:docMk/>
          <pc:sldMk cId="976124293" sldId="2147474609"/>
        </pc:sldMkLst>
      </pc:sldChg>
      <pc:sldChg chg="addSp delSp modSp add del mod chgLayout modNotesTx">
        <pc:chgData name="Leonardo Vieira Guimarães" userId="f193c370c6084364" providerId="LiveId" clId="{EFD47AE0-DF8B-4564-911F-CB5E5AD9A934}" dt="2025-03-08T13:38:43.554" v="2868" actId="2696"/>
        <pc:sldMkLst>
          <pc:docMk/>
          <pc:sldMk cId="542510706" sldId="2147474610"/>
        </pc:sldMkLst>
      </pc:sldChg>
      <pc:sldChg chg="addSp delSp modSp add del mod ord chgLayout">
        <pc:chgData name="Leonardo Vieira Guimarães" userId="f193c370c6084364" providerId="LiveId" clId="{EFD47AE0-DF8B-4564-911F-CB5E5AD9A934}" dt="2025-03-08T14:37:23.098" v="3531" actId="113"/>
        <pc:sldMkLst>
          <pc:docMk/>
          <pc:sldMk cId="3078602155" sldId="2147474610"/>
        </pc:sldMkLst>
        <pc:spChg chg="mod ord">
          <ac:chgData name="Leonardo Vieira Guimarães" userId="f193c370c6084364" providerId="LiveId" clId="{EFD47AE0-DF8B-4564-911F-CB5E5AD9A934}" dt="2025-03-08T14:37:23.098" v="3531" actId="113"/>
          <ac:spMkLst>
            <pc:docMk/>
            <pc:sldMk cId="3078602155" sldId="2147474610"/>
            <ac:spMk id="9" creationId="{89BA751D-2987-ABB3-3529-4F8513F0DA57}"/>
          </ac:spMkLst>
        </pc:spChg>
        <pc:spChg chg="mod">
          <ac:chgData name="Leonardo Vieira Guimarães" userId="f193c370c6084364" providerId="LiveId" clId="{EFD47AE0-DF8B-4564-911F-CB5E5AD9A934}" dt="2025-03-08T14:21:26.683" v="3500"/>
          <ac:spMkLst>
            <pc:docMk/>
            <pc:sldMk cId="3078602155" sldId="2147474610"/>
            <ac:spMk id="22" creationId="{45E233B5-C287-B611-D40D-132D62B55ECE}"/>
          </ac:spMkLst>
        </pc:spChg>
      </pc:sldChg>
      <pc:sldChg chg="add del">
        <pc:chgData name="Leonardo Vieira Guimarães" userId="f193c370c6084364" providerId="LiveId" clId="{EFD47AE0-DF8B-4564-911F-CB5E5AD9A934}" dt="2025-03-08T13:42:14.337" v="2948"/>
        <pc:sldMkLst>
          <pc:docMk/>
          <pc:sldMk cId="3227270073" sldId="2147474610"/>
        </pc:sldMkLst>
      </pc:sldChg>
      <pc:sldChg chg="addSp delSp modSp add mod">
        <pc:chgData name="Leonardo Vieira Guimarães" userId="f193c370c6084364" providerId="LiveId" clId="{EFD47AE0-DF8B-4564-911F-CB5E5AD9A934}" dt="2025-03-08T14:20:53.438" v="3499"/>
        <pc:sldMkLst>
          <pc:docMk/>
          <pc:sldMk cId="2839210111" sldId="2147474611"/>
        </pc:sldMkLst>
        <pc:spChg chg="mod">
          <ac:chgData name="Leonardo Vieira Guimarães" userId="f193c370c6084364" providerId="LiveId" clId="{EFD47AE0-DF8B-4564-911F-CB5E5AD9A934}" dt="2025-03-08T14:20:53.438" v="3499"/>
          <ac:spMkLst>
            <pc:docMk/>
            <pc:sldMk cId="2839210111" sldId="2147474611"/>
            <ac:spMk id="10" creationId="{46B12B91-9D60-46CF-79B5-B05E0153FA44}"/>
          </ac:spMkLst>
        </pc:spChg>
        <pc:grpChg chg="add mod">
          <ac:chgData name="Leonardo Vieira Guimarães" userId="f193c370c6084364" providerId="LiveId" clId="{EFD47AE0-DF8B-4564-911F-CB5E5AD9A934}" dt="2025-03-08T13:06:01.694" v="2598"/>
          <ac:grpSpMkLst>
            <pc:docMk/>
            <pc:sldMk cId="2839210111" sldId="2147474611"/>
            <ac:grpSpMk id="2" creationId="{ADCC25E7-6B96-41D7-F6CE-62D672FAD311}"/>
          </ac:grpSpMkLst>
        </pc:grpChg>
        <pc:picChg chg="mod">
          <ac:chgData name="Leonardo Vieira Guimarães" userId="f193c370c6084364" providerId="LiveId" clId="{EFD47AE0-DF8B-4564-911F-CB5E5AD9A934}" dt="2025-03-08T13:06:01.694" v="2598"/>
          <ac:picMkLst>
            <pc:docMk/>
            <pc:sldMk cId="2839210111" sldId="2147474611"/>
            <ac:picMk id="3" creationId="{268170BB-BF79-5B88-0AED-6294A73EA55C}"/>
          </ac:picMkLst>
        </pc:picChg>
        <pc:picChg chg="mod">
          <ac:chgData name="Leonardo Vieira Guimarães" userId="f193c370c6084364" providerId="LiveId" clId="{EFD47AE0-DF8B-4564-911F-CB5E5AD9A934}" dt="2025-03-08T13:06:01.694" v="2598"/>
          <ac:picMkLst>
            <pc:docMk/>
            <pc:sldMk cId="2839210111" sldId="2147474611"/>
            <ac:picMk id="4" creationId="{7956B891-A640-D8F4-F7BB-A5FC1B5E2546}"/>
          </ac:picMkLst>
        </pc:picChg>
        <pc:picChg chg="mod">
          <ac:chgData name="Leonardo Vieira Guimarães" userId="f193c370c6084364" providerId="LiveId" clId="{EFD47AE0-DF8B-4564-911F-CB5E5AD9A934}" dt="2025-03-08T13:06:01.694" v="2598"/>
          <ac:picMkLst>
            <pc:docMk/>
            <pc:sldMk cId="2839210111" sldId="2147474611"/>
            <ac:picMk id="5" creationId="{FA41CA40-8459-C5EA-B43F-BCD411B66C69}"/>
          </ac:picMkLst>
        </pc:picChg>
      </pc:sldChg>
      <pc:sldChg chg="addSp delSp modSp add mod ord">
        <pc:chgData name="Leonardo Vieira Guimarães" userId="f193c370c6084364" providerId="LiveId" clId="{EFD47AE0-DF8B-4564-911F-CB5E5AD9A934}" dt="2025-03-08T14:20:53.438" v="3499"/>
        <pc:sldMkLst>
          <pc:docMk/>
          <pc:sldMk cId="356652031" sldId="2147474612"/>
        </pc:sldMkLst>
        <pc:spChg chg="add mod">
          <ac:chgData name="Leonardo Vieira Guimarães" userId="f193c370c6084364" providerId="LiveId" clId="{EFD47AE0-DF8B-4564-911F-CB5E5AD9A934}" dt="2025-03-08T14:10:15.459" v="3366" actId="1076"/>
          <ac:spMkLst>
            <pc:docMk/>
            <pc:sldMk cId="356652031" sldId="2147474612"/>
            <ac:spMk id="6" creationId="{04B5792F-A6FD-79FF-95CE-495B9BEA752C}"/>
          </ac:spMkLst>
        </pc:spChg>
        <pc:spChg chg="add mod">
          <ac:chgData name="Leonardo Vieira Guimarães" userId="f193c370c6084364" providerId="LiveId" clId="{EFD47AE0-DF8B-4564-911F-CB5E5AD9A934}" dt="2025-03-08T14:10:08.673" v="3364" actId="1076"/>
          <ac:spMkLst>
            <pc:docMk/>
            <pc:sldMk cId="356652031" sldId="2147474612"/>
            <ac:spMk id="7" creationId="{1C1BBBF4-FE93-55E6-CC5B-FEC9BF172A84}"/>
          </ac:spMkLst>
        </pc:spChg>
        <pc:spChg chg="mod">
          <ac:chgData name="Leonardo Vieira Guimarães" userId="f193c370c6084364" providerId="LiveId" clId="{EFD47AE0-DF8B-4564-911F-CB5E5AD9A934}" dt="2025-03-08T14:20:53.438" v="3499"/>
          <ac:spMkLst>
            <pc:docMk/>
            <pc:sldMk cId="356652031" sldId="2147474612"/>
            <ac:spMk id="10" creationId="{248D4573-749F-1A47-B45D-C825F1A4447B}"/>
          </ac:spMkLst>
        </pc:spChg>
        <pc:picChg chg="add mod">
          <ac:chgData name="Leonardo Vieira Guimarães" userId="f193c370c6084364" providerId="LiveId" clId="{EFD47AE0-DF8B-4564-911F-CB5E5AD9A934}" dt="2025-03-08T14:10:16.731" v="3367" actId="1076"/>
          <ac:picMkLst>
            <pc:docMk/>
            <pc:sldMk cId="356652031" sldId="2147474612"/>
            <ac:picMk id="7170" creationId="{9E94B08E-852B-A099-F4DF-A33065DD745B}"/>
          </ac:picMkLst>
        </pc:picChg>
      </pc:sldChg>
      <pc:sldChg chg="addSp delSp modSp add mod">
        <pc:chgData name="Leonardo Vieira Guimarães" userId="f193c370c6084364" providerId="LiveId" clId="{EFD47AE0-DF8B-4564-911F-CB5E5AD9A934}" dt="2025-03-08T14:22:14.582" v="3506" actId="255"/>
        <pc:sldMkLst>
          <pc:docMk/>
          <pc:sldMk cId="3257466121" sldId="2147474645"/>
        </pc:sldMkLst>
        <pc:spChg chg="add mod">
          <ac:chgData name="Leonardo Vieira Guimarães" userId="f193c370c6084364" providerId="LiveId" clId="{EFD47AE0-DF8B-4564-911F-CB5E5AD9A934}" dt="2025-03-08T14:16:17.379" v="3443" actId="1076"/>
          <ac:spMkLst>
            <pc:docMk/>
            <pc:sldMk cId="3257466121" sldId="2147474645"/>
            <ac:spMk id="2" creationId="{FA1ACF0C-454C-FFFF-0046-FAFFA6A09B51}"/>
          </ac:spMkLst>
        </pc:spChg>
        <pc:spChg chg="mod">
          <ac:chgData name="Leonardo Vieira Guimarães" userId="f193c370c6084364" providerId="LiveId" clId="{EFD47AE0-DF8B-4564-911F-CB5E5AD9A934}" dt="2025-03-08T14:22:14.582" v="3506" actId="255"/>
          <ac:spMkLst>
            <pc:docMk/>
            <pc:sldMk cId="3257466121" sldId="2147474645"/>
            <ac:spMk id="3" creationId="{C85F2866-0373-D25C-7822-4B55DD678CB6}"/>
          </ac:spMkLst>
        </pc:spChg>
        <pc:spChg chg="add del mod">
          <ac:chgData name="Leonardo Vieira Guimarães" userId="f193c370c6084364" providerId="LiveId" clId="{EFD47AE0-DF8B-4564-911F-CB5E5AD9A934}" dt="2025-03-08T14:16:13.298" v="3441"/>
          <ac:spMkLst>
            <pc:docMk/>
            <pc:sldMk cId="3257466121" sldId="2147474645"/>
            <ac:spMk id="9" creationId="{FA1ACF0C-454C-FFFF-0046-FAFFA6A09B51}"/>
          </ac:spMkLst>
        </pc:spChg>
      </pc:sldChg>
      <pc:sldChg chg="delSp add del mod">
        <pc:chgData name="Leonardo Vieira Guimarães" userId="f193c370c6084364" providerId="LiveId" clId="{EFD47AE0-DF8B-4564-911F-CB5E5AD9A934}" dt="2025-03-08T13:38:43.554" v="2868" actId="2696"/>
        <pc:sldMkLst>
          <pc:docMk/>
          <pc:sldMk cId="3879030193" sldId="2147474645"/>
        </pc:sldMkLst>
      </pc:sldChg>
      <pc:sldChg chg="delSp add del mod">
        <pc:chgData name="Leonardo Vieira Guimarães" userId="f193c370c6084364" providerId="LiveId" clId="{EFD47AE0-DF8B-4564-911F-CB5E5AD9A934}" dt="2025-03-08T13:38:43.554" v="2868" actId="2696"/>
        <pc:sldMkLst>
          <pc:docMk/>
          <pc:sldMk cId="2110093567" sldId="2147474646"/>
        </pc:sldMkLst>
      </pc:sldChg>
      <pc:sldChg chg="addSp modSp add mod">
        <pc:chgData name="Leonardo Vieira Guimarães" userId="f193c370c6084364" providerId="LiveId" clId="{EFD47AE0-DF8B-4564-911F-CB5E5AD9A934}" dt="2025-03-08T14:22:24.232" v="3507" actId="255"/>
        <pc:sldMkLst>
          <pc:docMk/>
          <pc:sldMk cId="4270951493" sldId="2147474646"/>
        </pc:sldMkLst>
        <pc:spChg chg="add mod">
          <ac:chgData name="Leonardo Vieira Guimarães" userId="f193c370c6084364" providerId="LiveId" clId="{EFD47AE0-DF8B-4564-911F-CB5E5AD9A934}" dt="2025-03-08T14:16:26.994" v="3447" actId="1076"/>
          <ac:spMkLst>
            <pc:docMk/>
            <pc:sldMk cId="4270951493" sldId="2147474646"/>
            <ac:spMk id="2" creationId="{C6B5E8CB-6B63-837C-F9E5-567C31E79728}"/>
          </ac:spMkLst>
        </pc:spChg>
        <pc:spChg chg="mod">
          <ac:chgData name="Leonardo Vieira Guimarães" userId="f193c370c6084364" providerId="LiveId" clId="{EFD47AE0-DF8B-4564-911F-CB5E5AD9A934}" dt="2025-03-08T14:22:24.232" v="3507" actId="255"/>
          <ac:spMkLst>
            <pc:docMk/>
            <pc:sldMk cId="4270951493" sldId="2147474646"/>
            <ac:spMk id="3" creationId="{383B687F-B643-CA90-AB54-E502D19EE67E}"/>
          </ac:spMkLst>
        </pc:spChg>
        <pc:spChg chg="mod">
          <ac:chgData name="Leonardo Vieira Guimarães" userId="f193c370c6084364" providerId="LiveId" clId="{EFD47AE0-DF8B-4564-911F-CB5E5AD9A934}" dt="2025-03-08T14:16:24.451" v="3446" actId="1076"/>
          <ac:spMkLst>
            <pc:docMk/>
            <pc:sldMk cId="4270951493" sldId="2147474646"/>
            <ac:spMk id="9" creationId="{592175F1-FEBA-BB2A-35D4-6C63F66BDECA}"/>
          </ac:spMkLst>
        </pc:spChg>
      </pc:sldChg>
      <pc:sldChg chg="addSp modSp add mod">
        <pc:chgData name="Leonardo Vieira Guimarães" userId="f193c370c6084364" providerId="LiveId" clId="{EFD47AE0-DF8B-4564-911F-CB5E5AD9A934}" dt="2025-03-08T14:21:43.894" v="3502" actId="255"/>
        <pc:sldMkLst>
          <pc:docMk/>
          <pc:sldMk cId="561499093" sldId="2147474647"/>
        </pc:sldMkLst>
        <pc:spChg chg="add mod">
          <ac:chgData name="Leonardo Vieira Guimarães" userId="f193c370c6084364" providerId="LiveId" clId="{EFD47AE0-DF8B-4564-911F-CB5E5AD9A934}" dt="2025-03-08T14:17:41.129" v="3474" actId="1076"/>
          <ac:spMkLst>
            <pc:docMk/>
            <pc:sldMk cId="561499093" sldId="2147474647"/>
            <ac:spMk id="2" creationId="{DFDC9133-AC7C-6EDE-2C6F-37C6BB5E6BAF}"/>
          </ac:spMkLst>
        </pc:spChg>
        <pc:spChg chg="mod">
          <ac:chgData name="Leonardo Vieira Guimarães" userId="f193c370c6084364" providerId="LiveId" clId="{EFD47AE0-DF8B-4564-911F-CB5E5AD9A934}" dt="2025-03-08T14:21:43.894" v="3502" actId="255"/>
          <ac:spMkLst>
            <pc:docMk/>
            <pc:sldMk cId="561499093" sldId="2147474647"/>
            <ac:spMk id="3" creationId="{FB5D77F7-68D2-0638-4852-EA48C179FBD4}"/>
          </ac:spMkLst>
        </pc:spChg>
        <pc:spChg chg="mod">
          <ac:chgData name="Leonardo Vieira Guimarães" userId="f193c370c6084364" providerId="LiveId" clId="{EFD47AE0-DF8B-4564-911F-CB5E5AD9A934}" dt="2025-03-08T14:17:37.975" v="3473" actId="1076"/>
          <ac:spMkLst>
            <pc:docMk/>
            <pc:sldMk cId="561499093" sldId="2147474647"/>
            <ac:spMk id="11" creationId="{9D149D15-3C57-C5D4-1396-90D0A1774B63}"/>
          </ac:spMkLst>
        </pc:spChg>
      </pc:sldChg>
      <pc:sldChg chg="delSp add del mod">
        <pc:chgData name="Leonardo Vieira Guimarães" userId="f193c370c6084364" providerId="LiveId" clId="{EFD47AE0-DF8B-4564-911F-CB5E5AD9A934}" dt="2025-03-08T13:38:43.554" v="2868" actId="2696"/>
        <pc:sldMkLst>
          <pc:docMk/>
          <pc:sldMk cId="2535265390" sldId="2147474647"/>
        </pc:sldMkLst>
      </pc:sldChg>
      <pc:sldChg chg="addSp modSp add mod">
        <pc:chgData name="Leonardo Vieira Guimarães" userId="f193c370c6084364" providerId="LiveId" clId="{EFD47AE0-DF8B-4564-911F-CB5E5AD9A934}" dt="2025-03-08T14:22:29.375" v="3508" actId="255"/>
        <pc:sldMkLst>
          <pc:docMk/>
          <pc:sldMk cId="257980780" sldId="2147474648"/>
        </pc:sldMkLst>
        <pc:spChg chg="add mod">
          <ac:chgData name="Leonardo Vieira Guimarães" userId="f193c370c6084364" providerId="LiveId" clId="{EFD47AE0-DF8B-4564-911F-CB5E5AD9A934}" dt="2025-03-08T14:16:57.551" v="3459" actId="1076"/>
          <ac:spMkLst>
            <pc:docMk/>
            <pc:sldMk cId="257980780" sldId="2147474648"/>
            <ac:spMk id="2" creationId="{4C1B0330-877B-B4E9-C11D-935AA5061491}"/>
          </ac:spMkLst>
        </pc:spChg>
        <pc:spChg chg="mod">
          <ac:chgData name="Leonardo Vieira Guimarães" userId="f193c370c6084364" providerId="LiveId" clId="{EFD47AE0-DF8B-4564-911F-CB5E5AD9A934}" dt="2025-03-08T14:22:29.375" v="3508" actId="255"/>
          <ac:spMkLst>
            <pc:docMk/>
            <pc:sldMk cId="257980780" sldId="2147474648"/>
            <ac:spMk id="3" creationId="{34ED62E0-3585-EE1E-21AC-03C49A74853B}"/>
          </ac:spMkLst>
        </pc:spChg>
        <pc:spChg chg="mod">
          <ac:chgData name="Leonardo Vieira Guimarães" userId="f193c370c6084364" providerId="LiveId" clId="{EFD47AE0-DF8B-4564-911F-CB5E5AD9A934}" dt="2025-03-08T14:16:38.173" v="3452" actId="1076"/>
          <ac:spMkLst>
            <pc:docMk/>
            <pc:sldMk cId="257980780" sldId="2147474648"/>
            <ac:spMk id="9" creationId="{FDB01613-5247-1EDA-3371-86DC14514E61}"/>
          </ac:spMkLst>
        </pc:spChg>
      </pc:sldChg>
      <pc:sldChg chg="delSp add del mod">
        <pc:chgData name="Leonardo Vieira Guimarães" userId="f193c370c6084364" providerId="LiveId" clId="{EFD47AE0-DF8B-4564-911F-CB5E5AD9A934}" dt="2025-03-08T13:38:43.554" v="2868" actId="2696"/>
        <pc:sldMkLst>
          <pc:docMk/>
          <pc:sldMk cId="1015648062" sldId="2147474648"/>
        </pc:sldMkLst>
      </pc:sldChg>
      <pc:sldChg chg="addSp modSp add mod">
        <pc:chgData name="Leonardo Vieira Guimarães" userId="f193c370c6084364" providerId="LiveId" clId="{EFD47AE0-DF8B-4564-911F-CB5E5AD9A934}" dt="2025-03-08T14:22:40.304" v="3511" actId="255"/>
        <pc:sldMkLst>
          <pc:docMk/>
          <pc:sldMk cId="1077740492" sldId="2147474649"/>
        </pc:sldMkLst>
        <pc:spChg chg="add mod">
          <ac:chgData name="Leonardo Vieira Guimarães" userId="f193c370c6084364" providerId="LiveId" clId="{EFD47AE0-DF8B-4564-911F-CB5E5AD9A934}" dt="2025-03-08T14:16:50.108" v="3457" actId="1076"/>
          <ac:spMkLst>
            <pc:docMk/>
            <pc:sldMk cId="1077740492" sldId="2147474649"/>
            <ac:spMk id="2" creationId="{EF762782-0129-F9CE-32A2-54C1977324CA}"/>
          </ac:spMkLst>
        </pc:spChg>
        <pc:spChg chg="mod">
          <ac:chgData name="Leonardo Vieira Guimarães" userId="f193c370c6084364" providerId="LiveId" clId="{EFD47AE0-DF8B-4564-911F-CB5E5AD9A934}" dt="2025-03-08T14:22:40.304" v="3511" actId="255"/>
          <ac:spMkLst>
            <pc:docMk/>
            <pc:sldMk cId="1077740492" sldId="2147474649"/>
            <ac:spMk id="3" creationId="{5C34E0C6-617F-B295-91BC-F78037476479}"/>
          </ac:spMkLst>
        </pc:spChg>
      </pc:sldChg>
      <pc:sldChg chg="addSp delSp modSp add del mod">
        <pc:chgData name="Leonardo Vieira Guimarães" userId="f193c370c6084364" providerId="LiveId" clId="{EFD47AE0-DF8B-4564-911F-CB5E5AD9A934}" dt="2025-03-08T13:38:43.554" v="2868" actId="2696"/>
        <pc:sldMkLst>
          <pc:docMk/>
          <pc:sldMk cId="2994542322" sldId="2147474649"/>
        </pc:sldMkLst>
      </pc:sldChg>
      <pc:sldChg chg="delSp add del">
        <pc:chgData name="Leonardo Vieira Guimarães" userId="f193c370c6084364" providerId="LiveId" clId="{EFD47AE0-DF8B-4564-911F-CB5E5AD9A934}" dt="2025-03-08T13:38:43.554" v="2868" actId="2696"/>
        <pc:sldMkLst>
          <pc:docMk/>
          <pc:sldMk cId="112458945" sldId="2147474650"/>
        </pc:sldMkLst>
      </pc:sldChg>
      <pc:sldChg chg="addSp delSp modSp add mod">
        <pc:chgData name="Leonardo Vieira Guimarães" userId="f193c370c6084364" providerId="LiveId" clId="{EFD47AE0-DF8B-4564-911F-CB5E5AD9A934}" dt="2025-03-08T14:22:35.173" v="3510" actId="255"/>
        <pc:sldMkLst>
          <pc:docMk/>
          <pc:sldMk cId="418424104" sldId="2147474650"/>
        </pc:sldMkLst>
        <pc:spChg chg="add mod">
          <ac:chgData name="Leonardo Vieira Guimarães" userId="f193c370c6084364" providerId="LiveId" clId="{EFD47AE0-DF8B-4564-911F-CB5E5AD9A934}" dt="2025-03-08T14:16:45.824" v="3455" actId="1076"/>
          <ac:spMkLst>
            <pc:docMk/>
            <pc:sldMk cId="418424104" sldId="2147474650"/>
            <ac:spMk id="2" creationId="{D620A957-CCED-A5E3-2000-8137525CCAAA}"/>
          </ac:spMkLst>
        </pc:spChg>
        <pc:spChg chg="mod">
          <ac:chgData name="Leonardo Vieira Guimarães" userId="f193c370c6084364" providerId="LiveId" clId="{EFD47AE0-DF8B-4564-911F-CB5E5AD9A934}" dt="2025-03-08T14:22:35.173" v="3510" actId="255"/>
          <ac:spMkLst>
            <pc:docMk/>
            <pc:sldMk cId="418424104" sldId="2147474650"/>
            <ac:spMk id="3" creationId="{7704A9AB-B4B8-EA54-57DE-CA80FEC16F59}"/>
          </ac:spMkLst>
        </pc:spChg>
        <pc:spChg chg="mod">
          <ac:chgData name="Leonardo Vieira Guimarães" userId="f193c370c6084364" providerId="LiveId" clId="{EFD47AE0-DF8B-4564-911F-CB5E5AD9A934}" dt="2025-03-08T14:16:43.591" v="3453" actId="1076"/>
          <ac:spMkLst>
            <pc:docMk/>
            <pc:sldMk cId="418424104" sldId="2147474650"/>
            <ac:spMk id="4" creationId="{D9A2A1FE-D1AC-E4EE-1CA2-F84B1996D850}"/>
          </ac:spMkLst>
        </pc:spChg>
      </pc:sldChg>
      <pc:sldChg chg="delSp add del mod">
        <pc:chgData name="Leonardo Vieira Guimarães" userId="f193c370c6084364" providerId="LiveId" clId="{EFD47AE0-DF8B-4564-911F-CB5E5AD9A934}" dt="2025-03-08T13:38:43.554" v="2868" actId="2696"/>
        <pc:sldMkLst>
          <pc:docMk/>
          <pc:sldMk cId="846649565" sldId="2147474651"/>
        </pc:sldMkLst>
      </pc:sldChg>
      <pc:sldChg chg="addSp modSp add mod">
        <pc:chgData name="Leonardo Vieira Guimarães" userId="f193c370c6084364" providerId="LiveId" clId="{EFD47AE0-DF8B-4564-911F-CB5E5AD9A934}" dt="2025-03-08T14:21:49.377" v="3503" actId="255"/>
        <pc:sldMkLst>
          <pc:docMk/>
          <pc:sldMk cId="3160649446" sldId="2147474651"/>
        </pc:sldMkLst>
        <pc:spChg chg="add mod">
          <ac:chgData name="Leonardo Vieira Guimarães" userId="f193c370c6084364" providerId="LiveId" clId="{EFD47AE0-DF8B-4564-911F-CB5E5AD9A934}" dt="2025-03-08T14:17:30.063" v="3470" actId="1076"/>
          <ac:spMkLst>
            <pc:docMk/>
            <pc:sldMk cId="3160649446" sldId="2147474651"/>
            <ac:spMk id="2" creationId="{5C92CD72-B426-D9DB-4529-4EA1F338B6B9}"/>
          </ac:spMkLst>
        </pc:spChg>
        <pc:spChg chg="mod">
          <ac:chgData name="Leonardo Vieira Guimarães" userId="f193c370c6084364" providerId="LiveId" clId="{EFD47AE0-DF8B-4564-911F-CB5E5AD9A934}" dt="2025-03-08T14:21:49.377" v="3503" actId="255"/>
          <ac:spMkLst>
            <pc:docMk/>
            <pc:sldMk cId="3160649446" sldId="2147474651"/>
            <ac:spMk id="3" creationId="{127464BA-5492-870A-F103-5DABD393D3D1}"/>
          </ac:spMkLst>
        </pc:spChg>
      </pc:sldChg>
      <pc:sldChg chg="addSp modSp add mod">
        <pc:chgData name="Leonardo Vieira Guimarães" userId="f193c370c6084364" providerId="LiveId" clId="{EFD47AE0-DF8B-4564-911F-CB5E5AD9A934}" dt="2025-03-08T14:22:46.235" v="3512" actId="255"/>
        <pc:sldMkLst>
          <pc:docMk/>
          <pc:sldMk cId="2879094749" sldId="2147474652"/>
        </pc:sldMkLst>
        <pc:spChg chg="add mod">
          <ac:chgData name="Leonardo Vieira Guimarães" userId="f193c370c6084364" providerId="LiveId" clId="{EFD47AE0-DF8B-4564-911F-CB5E5AD9A934}" dt="2025-03-08T14:17:11.976" v="3463" actId="1076"/>
          <ac:spMkLst>
            <pc:docMk/>
            <pc:sldMk cId="2879094749" sldId="2147474652"/>
            <ac:spMk id="2" creationId="{203B11B4-0B1C-B679-C04F-728C7F1DE9E7}"/>
          </ac:spMkLst>
        </pc:spChg>
        <pc:spChg chg="mod">
          <ac:chgData name="Leonardo Vieira Guimarães" userId="f193c370c6084364" providerId="LiveId" clId="{EFD47AE0-DF8B-4564-911F-CB5E5AD9A934}" dt="2025-03-08T14:22:46.235" v="3512" actId="255"/>
          <ac:spMkLst>
            <pc:docMk/>
            <pc:sldMk cId="2879094749" sldId="2147474652"/>
            <ac:spMk id="3" creationId="{3172D845-669F-340C-05A2-394140A01D50}"/>
          </ac:spMkLst>
        </pc:spChg>
      </pc:sldChg>
      <pc:sldChg chg="addSp delSp modSp add del mod">
        <pc:chgData name="Leonardo Vieira Guimarães" userId="f193c370c6084364" providerId="LiveId" clId="{EFD47AE0-DF8B-4564-911F-CB5E5AD9A934}" dt="2025-03-08T13:38:43.554" v="2868" actId="2696"/>
        <pc:sldMkLst>
          <pc:docMk/>
          <pc:sldMk cId="3340771573" sldId="2147474652"/>
        </pc:sldMkLst>
      </pc:sldChg>
      <pc:sldChg chg="addSp modSp add mod">
        <pc:chgData name="Leonardo Vieira Guimarães" userId="f193c370c6084364" providerId="LiveId" clId="{EFD47AE0-DF8B-4564-911F-CB5E5AD9A934}" dt="2025-03-08T14:22:54.229" v="3513" actId="255"/>
        <pc:sldMkLst>
          <pc:docMk/>
          <pc:sldMk cId="1209446533" sldId="2147474653"/>
        </pc:sldMkLst>
        <pc:spChg chg="mod">
          <ac:chgData name="Leonardo Vieira Guimarães" userId="f193c370c6084364" providerId="LiveId" clId="{EFD47AE0-DF8B-4564-911F-CB5E5AD9A934}" dt="2025-03-08T14:22:54.229" v="3513" actId="255"/>
          <ac:spMkLst>
            <pc:docMk/>
            <pc:sldMk cId="1209446533" sldId="2147474653"/>
            <ac:spMk id="3" creationId="{F529ADB9-1F43-1352-594C-D7C007EACE82}"/>
          </ac:spMkLst>
        </pc:spChg>
        <pc:spChg chg="add mod">
          <ac:chgData name="Leonardo Vieira Guimarães" userId="f193c370c6084364" providerId="LiveId" clId="{EFD47AE0-DF8B-4564-911F-CB5E5AD9A934}" dt="2025-03-08T14:17:21.782" v="3467" actId="1076"/>
          <ac:spMkLst>
            <pc:docMk/>
            <pc:sldMk cId="1209446533" sldId="2147474653"/>
            <ac:spMk id="5" creationId="{C0220B0C-1833-6873-D38A-2AEEC7EF38BA}"/>
          </ac:spMkLst>
        </pc:spChg>
      </pc:sldChg>
      <pc:sldChg chg="addSp delSp modSp add del mod">
        <pc:chgData name="Leonardo Vieira Guimarães" userId="f193c370c6084364" providerId="LiveId" clId="{EFD47AE0-DF8B-4564-911F-CB5E5AD9A934}" dt="2025-03-08T13:38:43.554" v="2868" actId="2696"/>
        <pc:sldMkLst>
          <pc:docMk/>
          <pc:sldMk cId="3768834918" sldId="2147474653"/>
        </pc:sldMkLst>
      </pc:sldChg>
      <pc:sldChg chg="modSp add mod">
        <pc:chgData name="Leonardo Vieira Guimarães" userId="f193c370c6084364" providerId="LiveId" clId="{EFD47AE0-DF8B-4564-911F-CB5E5AD9A934}" dt="2025-03-08T14:20:53.438" v="3499"/>
        <pc:sldMkLst>
          <pc:docMk/>
          <pc:sldMk cId="3959376582" sldId="2147474654"/>
        </pc:sldMkLst>
        <pc:spChg chg="mod">
          <ac:chgData name="Leonardo Vieira Guimarães" userId="f193c370c6084364" providerId="LiveId" clId="{EFD47AE0-DF8B-4564-911F-CB5E5AD9A934}" dt="2025-03-08T13:31:08.943" v="2783" actId="255"/>
          <ac:spMkLst>
            <pc:docMk/>
            <pc:sldMk cId="3959376582" sldId="2147474654"/>
            <ac:spMk id="4" creationId="{CC5CDB83-4896-CFB7-E496-0B76E7EC1827}"/>
          </ac:spMkLst>
        </pc:spChg>
        <pc:spChg chg="mod">
          <ac:chgData name="Leonardo Vieira Guimarães" userId="f193c370c6084364" providerId="LiveId" clId="{EFD47AE0-DF8B-4564-911F-CB5E5AD9A934}" dt="2025-03-08T14:20:53.438" v="3499"/>
          <ac:spMkLst>
            <pc:docMk/>
            <pc:sldMk cId="3959376582" sldId="2147474654"/>
            <ac:spMk id="6" creationId="{0F238D5D-D68B-411F-16C0-94CE39120F96}"/>
          </ac:spMkLst>
        </pc:spChg>
      </pc:sldChg>
      <pc:sldChg chg="addSp modSp add mod">
        <pc:chgData name="Leonardo Vieira Guimarães" userId="f193c370c6084364" providerId="LiveId" clId="{EFD47AE0-DF8B-4564-911F-CB5E5AD9A934}" dt="2025-03-08T14:20:53.438" v="3499"/>
        <pc:sldMkLst>
          <pc:docMk/>
          <pc:sldMk cId="2363733174" sldId="2147474655"/>
        </pc:sldMkLst>
        <pc:spChg chg="mod">
          <ac:chgData name="Leonardo Vieira Guimarães" userId="f193c370c6084364" providerId="LiveId" clId="{EFD47AE0-DF8B-4564-911F-CB5E5AD9A934}" dt="2025-03-08T13:37:23.363" v="2856" actId="5793"/>
          <ac:spMkLst>
            <pc:docMk/>
            <pc:sldMk cId="2363733174" sldId="2147474655"/>
            <ac:spMk id="6" creationId="{D435D798-2627-F7C5-3EB4-200BC60B1F45}"/>
          </ac:spMkLst>
        </pc:spChg>
        <pc:spChg chg="mod">
          <ac:chgData name="Leonardo Vieira Guimarães" userId="f193c370c6084364" providerId="LiveId" clId="{EFD47AE0-DF8B-4564-911F-CB5E5AD9A934}" dt="2025-03-08T14:20:53.438" v="3499"/>
          <ac:spMkLst>
            <pc:docMk/>
            <pc:sldMk cId="2363733174" sldId="2147474655"/>
            <ac:spMk id="10" creationId="{A52EB9AC-DAE1-F163-192C-C34E6942BE46}"/>
          </ac:spMkLst>
        </pc:spChg>
        <pc:picChg chg="add mod">
          <ac:chgData name="Leonardo Vieira Guimarães" userId="f193c370c6084364" providerId="LiveId" clId="{EFD47AE0-DF8B-4564-911F-CB5E5AD9A934}" dt="2025-03-08T13:36:26.400" v="2845" actId="1076"/>
          <ac:picMkLst>
            <pc:docMk/>
            <pc:sldMk cId="2363733174" sldId="2147474655"/>
            <ac:picMk id="9" creationId="{50C63B47-7827-B935-97A0-1F7B42BCF5BF}"/>
          </ac:picMkLst>
        </pc:picChg>
      </pc:sldChg>
      <pc:sldChg chg="addSp modSp add mod">
        <pc:chgData name="Leonardo Vieira Guimarães" userId="f193c370c6084364" providerId="LiveId" clId="{EFD47AE0-DF8B-4564-911F-CB5E5AD9A934}" dt="2025-03-08T14:21:26.683" v="3500"/>
        <pc:sldMkLst>
          <pc:docMk/>
          <pc:sldMk cId="1252644563" sldId="2147474656"/>
        </pc:sldMkLst>
        <pc:spChg chg="mod">
          <ac:chgData name="Leonardo Vieira Guimarães" userId="f193c370c6084364" providerId="LiveId" clId="{EFD47AE0-DF8B-4564-911F-CB5E5AD9A934}" dt="2025-03-08T14:17:54.219" v="3478" actId="113"/>
          <ac:spMkLst>
            <pc:docMk/>
            <pc:sldMk cId="1252644563" sldId="2147474656"/>
            <ac:spMk id="3" creationId="{F82C954F-3472-2A60-793F-7699C1703DA5}"/>
          </ac:spMkLst>
        </pc:spChg>
        <pc:spChg chg="add mod">
          <ac:chgData name="Leonardo Vieira Guimarães" userId="f193c370c6084364" providerId="LiveId" clId="{EFD47AE0-DF8B-4564-911F-CB5E5AD9A934}" dt="2025-03-08T13:46:34.195" v="2996" actId="123"/>
          <ac:spMkLst>
            <pc:docMk/>
            <pc:sldMk cId="1252644563" sldId="2147474656"/>
            <ac:spMk id="4" creationId="{0149BBB4-47F9-FC6E-914D-DB2FD3A08EC0}"/>
          </ac:spMkLst>
        </pc:spChg>
        <pc:spChg chg="mod">
          <ac:chgData name="Leonardo Vieira Guimarães" userId="f193c370c6084364" providerId="LiveId" clId="{EFD47AE0-DF8B-4564-911F-CB5E5AD9A934}" dt="2025-03-08T14:21:26.683" v="3500"/>
          <ac:spMkLst>
            <pc:docMk/>
            <pc:sldMk cId="1252644563" sldId="2147474656"/>
            <ac:spMk id="5" creationId="{3BDC66A6-257E-4F23-2E8D-FDB9FD7FFF64}"/>
          </ac:spMkLst>
        </pc:spChg>
        <pc:picChg chg="add mod">
          <ac:chgData name="Leonardo Vieira Guimarães" userId="f193c370c6084364" providerId="LiveId" clId="{EFD47AE0-DF8B-4564-911F-CB5E5AD9A934}" dt="2025-03-08T13:46:32.208" v="2995" actId="1076"/>
          <ac:picMkLst>
            <pc:docMk/>
            <pc:sldMk cId="1252644563" sldId="2147474656"/>
            <ac:picMk id="6" creationId="{7C0AA6F3-3A9B-A5BE-ADED-6F0851F2943B}"/>
          </ac:picMkLst>
        </pc:picChg>
      </pc:sldChg>
      <pc:sldChg chg="add del">
        <pc:chgData name="Leonardo Vieira Guimarães" userId="f193c370c6084364" providerId="LiveId" clId="{EFD47AE0-DF8B-4564-911F-CB5E5AD9A934}" dt="2025-03-08T13:39:11.310" v="2873"/>
        <pc:sldMkLst>
          <pc:docMk/>
          <pc:sldMk cId="629654085" sldId="2147474657"/>
        </pc:sldMkLst>
      </pc:sldChg>
      <pc:sldChg chg="addSp modSp add mod">
        <pc:chgData name="Leonardo Vieira Guimarães" userId="f193c370c6084364" providerId="LiveId" clId="{EFD47AE0-DF8B-4564-911F-CB5E5AD9A934}" dt="2025-03-08T14:20:53.438" v="3499"/>
        <pc:sldMkLst>
          <pc:docMk/>
          <pc:sldMk cId="3156858221" sldId="2147474657"/>
        </pc:sldMkLst>
        <pc:spChg chg="mod">
          <ac:chgData name="Leonardo Vieira Guimarães" userId="f193c370c6084364" providerId="LiveId" clId="{EFD47AE0-DF8B-4564-911F-CB5E5AD9A934}" dt="2025-03-08T14:01:49.481" v="3311" actId="20577"/>
          <ac:spMkLst>
            <pc:docMk/>
            <pc:sldMk cId="3156858221" sldId="2147474657"/>
            <ac:spMk id="6" creationId="{A6640A07-2B4D-FCC0-0118-3D1DC0F12617}"/>
          </ac:spMkLst>
        </pc:spChg>
        <pc:spChg chg="mod">
          <ac:chgData name="Leonardo Vieira Guimarães" userId="f193c370c6084364" providerId="LiveId" clId="{EFD47AE0-DF8B-4564-911F-CB5E5AD9A934}" dt="2025-03-08T14:20:53.438" v="3499"/>
          <ac:spMkLst>
            <pc:docMk/>
            <pc:sldMk cId="3156858221" sldId="2147474657"/>
            <ac:spMk id="10" creationId="{1849F990-A821-283E-5DBD-BE7195B4901E}"/>
          </ac:spMkLst>
        </pc:spChg>
        <pc:picChg chg="add mod">
          <ac:chgData name="Leonardo Vieira Guimarães" userId="f193c370c6084364" providerId="LiveId" clId="{EFD47AE0-DF8B-4564-911F-CB5E5AD9A934}" dt="2025-03-08T14:01:51.618" v="3312" actId="1076"/>
          <ac:picMkLst>
            <pc:docMk/>
            <pc:sldMk cId="3156858221" sldId="2147474657"/>
            <ac:picMk id="2052" creationId="{6A5022C3-E1EF-71AA-B776-0CA44DA15B22}"/>
          </ac:picMkLst>
        </pc:picChg>
      </pc:sldChg>
      <pc:sldChg chg="addSp delSp modSp add mod ord">
        <pc:chgData name="Leonardo Vieira Guimarães" userId="f193c370c6084364" providerId="LiveId" clId="{EFD47AE0-DF8B-4564-911F-CB5E5AD9A934}" dt="2025-03-08T14:20:53.438" v="3499"/>
        <pc:sldMkLst>
          <pc:docMk/>
          <pc:sldMk cId="3914303576" sldId="2147474658"/>
        </pc:sldMkLst>
        <pc:spChg chg="mod">
          <ac:chgData name="Leonardo Vieira Guimarães" userId="f193c370c6084364" providerId="LiveId" clId="{EFD47AE0-DF8B-4564-911F-CB5E5AD9A934}" dt="2025-03-08T14:03:40.278" v="3332" actId="14100"/>
          <ac:spMkLst>
            <pc:docMk/>
            <pc:sldMk cId="3914303576" sldId="2147474658"/>
            <ac:spMk id="6" creationId="{8221BFB5-820E-EFE1-D904-82CC0731B0D4}"/>
          </ac:spMkLst>
        </pc:spChg>
        <pc:spChg chg="add mod">
          <ac:chgData name="Leonardo Vieira Guimarães" userId="f193c370c6084364" providerId="LiveId" clId="{EFD47AE0-DF8B-4564-911F-CB5E5AD9A934}" dt="2025-03-08T14:04:29.489" v="3342" actId="1076"/>
          <ac:spMkLst>
            <pc:docMk/>
            <pc:sldMk cId="3914303576" sldId="2147474658"/>
            <ac:spMk id="7" creationId="{3344E1C7-0870-62C0-F66F-E97C3B32D173}"/>
          </ac:spMkLst>
        </pc:spChg>
        <pc:spChg chg="mod">
          <ac:chgData name="Leonardo Vieira Guimarães" userId="f193c370c6084364" providerId="LiveId" clId="{EFD47AE0-DF8B-4564-911F-CB5E5AD9A934}" dt="2025-03-08T14:20:53.438" v="3499"/>
          <ac:spMkLst>
            <pc:docMk/>
            <pc:sldMk cId="3914303576" sldId="2147474658"/>
            <ac:spMk id="10" creationId="{775A109F-0C80-2473-8BB8-0A62166118BF}"/>
          </ac:spMkLst>
        </pc:spChg>
        <pc:picChg chg="add mod">
          <ac:chgData name="Leonardo Vieira Guimarães" userId="f193c370c6084364" providerId="LiveId" clId="{EFD47AE0-DF8B-4564-911F-CB5E5AD9A934}" dt="2025-03-08T14:04:03.457" v="3333" actId="1076"/>
          <ac:picMkLst>
            <pc:docMk/>
            <pc:sldMk cId="3914303576" sldId="2147474658"/>
            <ac:picMk id="4" creationId="{11C7BD8B-9129-72F8-796B-9C123A2CD59E}"/>
          </ac:picMkLst>
        </pc:picChg>
      </pc:sldChg>
      <pc:sldChg chg="addSp delSp modSp add mod">
        <pc:chgData name="Leonardo Vieira Guimarães" userId="f193c370c6084364" providerId="LiveId" clId="{EFD47AE0-DF8B-4564-911F-CB5E5AD9A934}" dt="2025-03-08T14:20:53.438" v="3499"/>
        <pc:sldMkLst>
          <pc:docMk/>
          <pc:sldMk cId="3239517885" sldId="2147474659"/>
        </pc:sldMkLst>
        <pc:spChg chg="mod">
          <ac:chgData name="Leonardo Vieira Guimarães" userId="f193c370c6084364" providerId="LiveId" clId="{EFD47AE0-DF8B-4564-911F-CB5E5AD9A934}" dt="2025-03-08T14:05:01.466" v="3345"/>
          <ac:spMkLst>
            <pc:docMk/>
            <pc:sldMk cId="3239517885" sldId="2147474659"/>
            <ac:spMk id="6" creationId="{A9D1C049-2F75-60D0-144B-2B3FB805EA0D}"/>
          </ac:spMkLst>
        </pc:spChg>
        <pc:spChg chg="mod">
          <ac:chgData name="Leonardo Vieira Guimarães" userId="f193c370c6084364" providerId="LiveId" clId="{EFD47AE0-DF8B-4564-911F-CB5E5AD9A934}" dt="2025-03-08T14:20:53.438" v="3499"/>
          <ac:spMkLst>
            <pc:docMk/>
            <pc:sldMk cId="3239517885" sldId="2147474659"/>
            <ac:spMk id="10" creationId="{AF4EB17F-EE0F-F056-901F-25B8D42DE079}"/>
          </ac:spMkLst>
        </pc:spChg>
        <pc:picChg chg="add mod">
          <ac:chgData name="Leonardo Vieira Guimarães" userId="f193c370c6084364" providerId="LiveId" clId="{EFD47AE0-DF8B-4564-911F-CB5E5AD9A934}" dt="2025-03-08T14:05:16.380" v="3350" actId="1076"/>
          <ac:picMkLst>
            <pc:docMk/>
            <pc:sldMk cId="3239517885" sldId="2147474659"/>
            <ac:picMk id="6146" creationId="{9C77E9AE-CAAA-6924-EBD7-B66BF50392F3}"/>
          </ac:picMkLst>
        </pc:picChg>
      </pc:sldChg>
      <pc:sldChg chg="modSp add del mod">
        <pc:chgData name="Leonardo Vieira Guimarães" userId="f193c370c6084364" providerId="LiveId" clId="{EFD47AE0-DF8B-4564-911F-CB5E5AD9A934}" dt="2025-03-08T14:11:10.578" v="3373" actId="47"/>
        <pc:sldMkLst>
          <pc:docMk/>
          <pc:sldMk cId="2625020593" sldId="2147474660"/>
        </pc:sldMkLst>
      </pc:sldChg>
      <pc:sldChg chg="addSp delSp modSp add mod modNotesTx">
        <pc:chgData name="Leonardo Vieira Guimarães" userId="f193c370c6084364" providerId="LiveId" clId="{EFD47AE0-DF8B-4564-911F-CB5E5AD9A934}" dt="2025-03-08T14:21:37.300" v="3501" actId="255"/>
        <pc:sldMkLst>
          <pc:docMk/>
          <pc:sldMk cId="3925805714" sldId="2147474660"/>
        </pc:sldMkLst>
        <pc:spChg chg="mod">
          <ac:chgData name="Leonardo Vieira Guimarães" userId="f193c370c6084364" providerId="LiveId" clId="{EFD47AE0-DF8B-4564-911F-CB5E5AD9A934}" dt="2025-03-08T14:21:37.300" v="3501" actId="255"/>
          <ac:spMkLst>
            <pc:docMk/>
            <pc:sldMk cId="3925805714" sldId="2147474660"/>
            <ac:spMk id="3" creationId="{025DBDA0-D9F5-2333-615B-99107879C939}"/>
          </ac:spMkLst>
        </pc:spChg>
        <pc:spChg chg="add mod">
          <ac:chgData name="Leonardo Vieira Guimarães" userId="f193c370c6084364" providerId="LiveId" clId="{EFD47AE0-DF8B-4564-911F-CB5E5AD9A934}" dt="2025-03-08T14:19:20.928" v="3485" actId="21"/>
          <ac:spMkLst>
            <pc:docMk/>
            <pc:sldMk cId="3925805714" sldId="2147474660"/>
            <ac:spMk id="4" creationId="{9B610801-1D9E-D2F4-5FA4-409C3B9AA62A}"/>
          </ac:spMkLst>
        </pc:spChg>
        <pc:spChg chg="add mod">
          <ac:chgData name="Leonardo Vieira Guimarães" userId="f193c370c6084364" providerId="LiveId" clId="{EFD47AE0-DF8B-4564-911F-CB5E5AD9A934}" dt="2025-03-08T14:17:46.477" v="3476" actId="1076"/>
          <ac:spMkLst>
            <pc:docMk/>
            <pc:sldMk cId="3925805714" sldId="2147474660"/>
            <ac:spMk id="5" creationId="{2CB84C8B-93ED-FF61-116E-205F65F70C44}"/>
          </ac:spMkLst>
        </pc:spChg>
        <pc:picChg chg="add mod">
          <ac:chgData name="Leonardo Vieira Guimarães" userId="f193c370c6084364" providerId="LiveId" clId="{EFD47AE0-DF8B-4564-911F-CB5E5AD9A934}" dt="2025-03-08T14:19:02.573" v="3484" actId="1076"/>
          <ac:picMkLst>
            <pc:docMk/>
            <pc:sldMk cId="3925805714" sldId="2147474660"/>
            <ac:picMk id="15362" creationId="{58C3DE75-113C-F1C7-6430-DD968C062B42}"/>
          </ac:picMkLst>
        </pc:picChg>
      </pc:sldChg>
      <pc:sldChg chg="modSp add mod">
        <pc:chgData name="Leonardo Vieira Guimarães" userId="f193c370c6084364" providerId="LiveId" clId="{EFD47AE0-DF8B-4564-911F-CB5E5AD9A934}" dt="2025-03-08T14:38:26.647" v="3545" actId="113"/>
        <pc:sldMkLst>
          <pc:docMk/>
          <pc:sldMk cId="2116625080" sldId="2147474661"/>
        </pc:sldMkLst>
        <pc:spChg chg="mod">
          <ac:chgData name="Leonardo Vieira Guimarães" userId="f193c370c6084364" providerId="LiveId" clId="{EFD47AE0-DF8B-4564-911F-CB5E5AD9A934}" dt="2025-03-08T14:38:26.647" v="3545" actId="113"/>
          <ac:spMkLst>
            <pc:docMk/>
            <pc:sldMk cId="2116625080" sldId="2147474661"/>
            <ac:spMk id="9" creationId="{C7D8EAC5-A4FA-E990-2891-961360F71259}"/>
          </ac:spMkLst>
        </pc:spChg>
      </pc:sldChg>
      <pc:sldChg chg="modSp add mod">
        <pc:chgData name="Leonardo Vieira Guimarães" userId="f193c370c6084364" providerId="LiveId" clId="{EFD47AE0-DF8B-4564-911F-CB5E5AD9A934}" dt="2025-03-08T14:38:52.153" v="3552" actId="113"/>
        <pc:sldMkLst>
          <pc:docMk/>
          <pc:sldMk cId="2582914104" sldId="2147474662"/>
        </pc:sldMkLst>
        <pc:spChg chg="mod">
          <ac:chgData name="Leonardo Vieira Guimarães" userId="f193c370c6084364" providerId="LiveId" clId="{EFD47AE0-DF8B-4564-911F-CB5E5AD9A934}" dt="2025-03-08T14:38:52.153" v="3552" actId="113"/>
          <ac:spMkLst>
            <pc:docMk/>
            <pc:sldMk cId="2582914104" sldId="2147474662"/>
            <ac:spMk id="9" creationId="{4E0E5AAC-5E78-565A-67AE-C0C9939F442E}"/>
          </ac:spMkLst>
        </pc:spChg>
      </pc:sldChg>
      <pc:sldChg chg="modSp add mod">
        <pc:chgData name="Leonardo Vieira Guimarães" userId="f193c370c6084364" providerId="LiveId" clId="{EFD47AE0-DF8B-4564-911F-CB5E5AD9A934}" dt="2025-03-08T14:39:15.233" v="3559" actId="113"/>
        <pc:sldMkLst>
          <pc:docMk/>
          <pc:sldMk cId="3325731725" sldId="2147474663"/>
        </pc:sldMkLst>
        <pc:spChg chg="mod">
          <ac:chgData name="Leonardo Vieira Guimarães" userId="f193c370c6084364" providerId="LiveId" clId="{EFD47AE0-DF8B-4564-911F-CB5E5AD9A934}" dt="2025-03-08T14:39:15.233" v="3559" actId="113"/>
          <ac:spMkLst>
            <pc:docMk/>
            <pc:sldMk cId="3325731725" sldId="2147474663"/>
            <ac:spMk id="9" creationId="{6EBF9C20-681B-B624-4C6A-7ABCF6B07593}"/>
          </ac:spMkLst>
        </pc:spChg>
      </pc:sldChg>
      <pc:sldMasterChg chg="addSp delSp modSp mod addSldLayout modSldLayout sldLayoutOrd">
        <pc:chgData name="Leonardo Vieira Guimarães" userId="f193c370c6084364" providerId="LiveId" clId="{EFD47AE0-DF8B-4564-911F-CB5E5AD9A934}" dt="2025-03-04T12:30:37.130" v="665" actId="21"/>
        <pc:sldMasterMkLst>
          <pc:docMk/>
          <pc:sldMasterMk cId="0" sldId="2147483648"/>
        </pc:sldMasterMkLst>
        <pc:sldLayoutChg chg="addSp delSp modSp mod">
          <pc:chgData name="Leonardo Vieira Guimarães" userId="f193c370c6084364" providerId="LiveId" clId="{EFD47AE0-DF8B-4564-911F-CB5E5AD9A934}" dt="2025-03-04T12:24:29.782" v="574" actId="14100"/>
          <pc:sldLayoutMkLst>
            <pc:docMk/>
            <pc:sldMasterMk cId="0" sldId="2147483648"/>
            <pc:sldLayoutMk cId="0" sldId="2147483649"/>
          </pc:sldLayoutMkLst>
        </pc:sldLayoutChg>
        <pc:sldLayoutChg chg="addSp delSp modSp mod">
          <pc:chgData name="Leonardo Vieira Guimarães" userId="f193c370c6084364" providerId="LiveId" clId="{EFD47AE0-DF8B-4564-911F-CB5E5AD9A934}" dt="2025-03-04T12:20:09.778" v="549" actId="14100"/>
          <pc:sldLayoutMkLst>
            <pc:docMk/>
            <pc:sldMasterMk cId="0" sldId="2147483648"/>
            <pc:sldLayoutMk cId="0" sldId="2147483650"/>
          </pc:sldLayoutMkLst>
        </pc:sldLayoutChg>
        <pc:sldLayoutChg chg="addSp delSp modSp mod">
          <pc:chgData name="Leonardo Vieira Guimarães" userId="f193c370c6084364" providerId="LiveId" clId="{EFD47AE0-DF8B-4564-911F-CB5E5AD9A934}" dt="2025-03-04T12:20:51.342" v="559" actId="14100"/>
          <pc:sldLayoutMkLst>
            <pc:docMk/>
            <pc:sldMasterMk cId="0" sldId="2147483648"/>
            <pc:sldLayoutMk cId="0" sldId="2147483651"/>
          </pc:sldLayoutMkLst>
        </pc:sldLayoutChg>
        <pc:sldLayoutChg chg="addSp delSp modSp mod">
          <pc:chgData name="Leonardo Vieira Guimarães" userId="f193c370c6084364" providerId="LiveId" clId="{EFD47AE0-DF8B-4564-911F-CB5E5AD9A934}" dt="2025-03-04T12:20:58.141" v="561"/>
          <pc:sldLayoutMkLst>
            <pc:docMk/>
            <pc:sldMasterMk cId="0" sldId="2147483648"/>
            <pc:sldLayoutMk cId="0" sldId="2147483652"/>
          </pc:sldLayoutMkLst>
        </pc:sldLayoutChg>
        <pc:sldLayoutChg chg="addSp delSp modSp mod">
          <pc:chgData name="Leonardo Vieira Guimarães" userId="f193c370c6084364" providerId="LiveId" clId="{EFD47AE0-DF8B-4564-911F-CB5E5AD9A934}" dt="2025-03-04T12:21:03.777" v="563"/>
          <pc:sldLayoutMkLst>
            <pc:docMk/>
            <pc:sldMasterMk cId="0" sldId="2147483648"/>
            <pc:sldLayoutMk cId="0" sldId="2147483653"/>
          </pc:sldLayoutMkLst>
        </pc:sldLayoutChg>
        <pc:sldLayoutChg chg="delSp mod">
          <pc:chgData name="Leonardo Vieira Guimarães" userId="f193c370c6084364" providerId="LiveId" clId="{EFD47AE0-DF8B-4564-911F-CB5E5AD9A934}" dt="2025-03-04T12:16:09.156" v="508" actId="478"/>
          <pc:sldLayoutMkLst>
            <pc:docMk/>
            <pc:sldMasterMk cId="0" sldId="2147483648"/>
            <pc:sldLayoutMk cId="0" sldId="2147483654"/>
          </pc:sldLayoutMkLst>
        </pc:sldLayoutChg>
        <pc:sldLayoutChg chg="delSp mod">
          <pc:chgData name="Leonardo Vieira Guimarães" userId="f193c370c6084364" providerId="LiveId" clId="{EFD47AE0-DF8B-4564-911F-CB5E5AD9A934}" dt="2025-03-04T12:16:14.271" v="510" actId="478"/>
          <pc:sldLayoutMkLst>
            <pc:docMk/>
            <pc:sldMasterMk cId="0" sldId="2147483648"/>
            <pc:sldLayoutMk cId="0" sldId="2147483655"/>
          </pc:sldLayoutMkLst>
        </pc:sldLayoutChg>
        <pc:sldLayoutChg chg="delSp mod">
          <pc:chgData name="Leonardo Vieira Guimarães" userId="f193c370c6084364" providerId="LiveId" clId="{EFD47AE0-DF8B-4564-911F-CB5E5AD9A934}" dt="2025-03-04T12:16:11.775" v="509" actId="478"/>
          <pc:sldLayoutMkLst>
            <pc:docMk/>
            <pc:sldMasterMk cId="0" sldId="2147483648"/>
            <pc:sldLayoutMk cId="0" sldId="2147483656"/>
          </pc:sldLayoutMkLst>
        </pc:sldLayoutChg>
        <pc:sldLayoutChg chg="delSp mod">
          <pc:chgData name="Leonardo Vieira Guimarães" userId="f193c370c6084364" providerId="LiveId" clId="{EFD47AE0-DF8B-4564-911F-CB5E5AD9A934}" dt="2025-03-04T12:16:16.654" v="511" actId="478"/>
          <pc:sldLayoutMkLst>
            <pc:docMk/>
            <pc:sldMasterMk cId="0" sldId="2147483648"/>
            <pc:sldLayoutMk cId="0" sldId="2147483657"/>
          </pc:sldLayoutMkLst>
        </pc:sldLayoutChg>
        <pc:sldLayoutChg chg="delSp mod">
          <pc:chgData name="Leonardo Vieira Guimarães" userId="f193c370c6084364" providerId="LiveId" clId="{EFD47AE0-DF8B-4564-911F-CB5E5AD9A934}" dt="2025-03-04T12:16:19.050" v="512" actId="478"/>
          <pc:sldLayoutMkLst>
            <pc:docMk/>
            <pc:sldMasterMk cId="0" sldId="2147483648"/>
            <pc:sldLayoutMk cId="0" sldId="2147483658"/>
          </pc:sldLayoutMkLst>
        </pc:sldLayoutChg>
        <pc:sldLayoutChg chg="delSp mod">
          <pc:chgData name="Leonardo Vieira Guimarães" userId="f193c370c6084364" providerId="LiveId" clId="{EFD47AE0-DF8B-4564-911F-CB5E5AD9A934}" dt="2025-03-04T12:16:25.083" v="514" actId="478"/>
          <pc:sldLayoutMkLst>
            <pc:docMk/>
            <pc:sldMasterMk cId="0" sldId="2147483648"/>
            <pc:sldLayoutMk cId="0" sldId="2147483659"/>
          </pc:sldLayoutMkLst>
        </pc:sldLayoutChg>
        <pc:sldLayoutChg chg="addSp delSp modSp mod ord">
          <pc:chgData name="Leonardo Vieira Guimarães" userId="f193c370c6084364" providerId="LiveId" clId="{EFD47AE0-DF8B-4564-911F-CB5E5AD9A934}" dt="2025-03-04T12:28:35.565" v="642" actId="1037"/>
          <pc:sldLayoutMkLst>
            <pc:docMk/>
            <pc:sldMasterMk cId="0" sldId="2147483648"/>
            <pc:sldLayoutMk cId="25857364" sldId="2147483660"/>
          </pc:sldLayoutMkLst>
        </pc:sldLayoutChg>
        <pc:sldLayoutChg chg="addSp delSp modSp add mod modTransition">
          <pc:chgData name="Leonardo Vieira Guimarães" userId="f193c370c6084364" providerId="LiveId" clId="{EFD47AE0-DF8B-4564-911F-CB5E5AD9A934}" dt="2025-03-04T12:28:58.945" v="645" actId="478"/>
          <pc:sldLayoutMkLst>
            <pc:docMk/>
            <pc:sldMasterMk cId="0" sldId="2147483648"/>
            <pc:sldLayoutMk cId="3409161795" sldId="2147483661"/>
          </pc:sldLayoutMkLst>
        </pc:sldLayoutChg>
        <pc:sldLayoutChg chg="addSp delSp modSp add mod modTransition">
          <pc:chgData name="Leonardo Vieira Guimarães" userId="f193c370c6084364" providerId="LiveId" clId="{EFD47AE0-DF8B-4564-911F-CB5E5AD9A934}" dt="2025-03-04T12:27:49.222" v="604" actId="478"/>
          <pc:sldLayoutMkLst>
            <pc:docMk/>
            <pc:sldMasterMk cId="0" sldId="2147483648"/>
            <pc:sldLayoutMk cId="1117040935" sldId="2147483662"/>
          </pc:sldLayoutMkLst>
        </pc:sldLayoutChg>
      </pc:sldMasterChg>
      <pc:sldMasterChg chg="new del mod addSldLayout delSldLayout">
        <pc:chgData name="Leonardo Vieira Guimarães" userId="f193c370c6084364" providerId="LiveId" clId="{EFD47AE0-DF8B-4564-911F-CB5E5AD9A934}" dt="2025-03-04T12:16:50.968" v="516" actId="6938"/>
        <pc:sldMasterMkLst>
          <pc:docMk/>
          <pc:sldMasterMk cId="1674994208" sldId="2147483661"/>
        </pc:sldMasterMkLst>
        <pc:sldLayoutChg chg="new del replId">
          <pc:chgData name="Leonardo Vieira Guimarães" userId="f193c370c6084364" providerId="LiveId" clId="{EFD47AE0-DF8B-4564-911F-CB5E5AD9A934}" dt="2025-03-04T12:16:50.968" v="516" actId="6938"/>
          <pc:sldLayoutMkLst>
            <pc:docMk/>
            <pc:sldMasterMk cId="1674994208" sldId="2147483661"/>
            <pc:sldLayoutMk cId="2034183703" sldId="2147483662"/>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415496750" sldId="2147483663"/>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2701228421" sldId="2147483664"/>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1698596727" sldId="2147483665"/>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3914479125" sldId="2147483666"/>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3087462795" sldId="2147483667"/>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2802162314" sldId="2147483668"/>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1469271872" sldId="2147483669"/>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3420554485" sldId="2147483670"/>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87022456" sldId="2147483671"/>
          </pc:sldLayoutMkLst>
        </pc:sldLayoutChg>
        <pc:sldLayoutChg chg="new del replId">
          <pc:chgData name="Leonardo Vieira Guimarães" userId="f193c370c6084364" providerId="LiveId" clId="{EFD47AE0-DF8B-4564-911F-CB5E5AD9A934}" dt="2025-03-04T12:16:50.968" v="516" actId="6938"/>
          <pc:sldLayoutMkLst>
            <pc:docMk/>
            <pc:sldMasterMk cId="1674994208" sldId="2147483661"/>
            <pc:sldLayoutMk cId="2821023042" sldId="2147483672"/>
          </pc:sldLayoutMkLst>
        </pc:sldLayoutChg>
      </pc:sldMasterChg>
      <pc:sldMasterChg chg="addSp delSp modSp new mod addSldLayout modSldLayout">
        <pc:chgData name="Leonardo Vieira Guimarães" userId="f193c370c6084364" providerId="LiveId" clId="{EFD47AE0-DF8B-4564-911F-CB5E5AD9A934}" dt="2025-03-04T12:32:36.971" v="687" actId="478"/>
        <pc:sldMasterMkLst>
          <pc:docMk/>
          <pc:sldMasterMk cId="500313064" sldId="2147483664"/>
        </pc:sldMasterMkLst>
        <pc:sldLayoutChg chg="addSp delSp modSp new mod replId">
          <pc:chgData name="Leonardo Vieira Guimarães" userId="f193c370c6084364" providerId="LiveId" clId="{EFD47AE0-DF8B-4564-911F-CB5E5AD9A934}" dt="2025-03-04T12:32:36.971" v="687" actId="478"/>
          <pc:sldLayoutMkLst>
            <pc:docMk/>
            <pc:sldMasterMk cId="500313064" sldId="2147483664"/>
            <pc:sldLayoutMk cId="1142774780" sldId="2147483665"/>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2447612347" sldId="2147483666"/>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3182794472" sldId="2147483667"/>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3977790202" sldId="2147483668"/>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606146613" sldId="2147483669"/>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2225723426" sldId="2147483670"/>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1595044134" sldId="2147483671"/>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642192278" sldId="2147483672"/>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1127802644" sldId="2147483673"/>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3441554445" sldId="2147483674"/>
          </pc:sldLayoutMkLst>
        </pc:sldLayoutChg>
        <pc:sldLayoutChg chg="new replId">
          <pc:chgData name="Leonardo Vieira Guimarães" userId="f193c370c6084364" providerId="LiveId" clId="{EFD47AE0-DF8B-4564-911F-CB5E5AD9A934}" dt="2025-03-04T12:29:23.226" v="646" actId="6938"/>
          <pc:sldLayoutMkLst>
            <pc:docMk/>
            <pc:sldMasterMk cId="500313064" sldId="2147483664"/>
            <pc:sldLayoutMk cId="159539466" sldId="2147483675"/>
          </pc:sldLayoutMkLst>
        </pc:sldLayoutChg>
      </pc:sldMasterChg>
      <pc:sldMasterChg chg="addSp delSp modSp new mod addSldLayout delSldLayout modSldLayout">
        <pc:chgData name="Leonardo Vieira Guimarães" userId="f193c370c6084364" providerId="LiveId" clId="{EFD47AE0-DF8B-4564-911F-CB5E5AD9A934}" dt="2025-03-08T14:24:29.921" v="3525" actId="255"/>
        <pc:sldMasterMkLst>
          <pc:docMk/>
          <pc:sldMasterMk cId="1473969086" sldId="2147483676"/>
        </pc:sldMasterMkLst>
        <pc:spChg chg="add mod">
          <ac:chgData name="Leonardo Vieira Guimarães" userId="f193c370c6084364" providerId="LiveId" clId="{EFD47AE0-DF8B-4564-911F-CB5E5AD9A934}" dt="2025-03-04T12:31:27.882" v="676" actId="1038"/>
          <ac:spMkLst>
            <pc:docMk/>
            <pc:sldMasterMk cId="1473969086" sldId="2147483676"/>
            <ac:spMk id="7" creationId="{F132374A-D710-04D1-D9EE-CB91DE518FED}"/>
          </ac:spMkLst>
        </pc:spChg>
        <pc:spChg chg="add mod">
          <ac:chgData name="Leonardo Vieira Guimarães" userId="f193c370c6084364" providerId="LiveId" clId="{EFD47AE0-DF8B-4564-911F-CB5E5AD9A934}" dt="2025-03-04T12:31:25.992" v="675" actId="1076"/>
          <ac:spMkLst>
            <pc:docMk/>
            <pc:sldMasterMk cId="1473969086" sldId="2147483676"/>
            <ac:spMk id="8" creationId="{DA54E1AE-2034-7BD9-8C71-7D1D8E548C70}"/>
          </ac:spMkLst>
        </pc:spChg>
        <pc:spChg chg="add mod">
          <ac:chgData name="Leonardo Vieira Guimarães" userId="f193c370c6084364" providerId="LiveId" clId="{EFD47AE0-DF8B-4564-911F-CB5E5AD9A934}" dt="2025-03-08T13:10:31.431" v="2622" actId="20577"/>
          <ac:spMkLst>
            <pc:docMk/>
            <pc:sldMasterMk cId="1473969086" sldId="2147483676"/>
            <ac:spMk id="10" creationId="{D4D199D9-09BC-44E1-366D-000970C460EB}"/>
          </ac:spMkLst>
        </pc:spChg>
        <pc:picChg chg="add mod">
          <ac:chgData name="Leonardo Vieira Guimarães" userId="f193c370c6084364" providerId="LiveId" clId="{EFD47AE0-DF8B-4564-911F-CB5E5AD9A934}" dt="2025-03-04T12:31:16.478" v="673" actId="1076"/>
          <ac:picMkLst>
            <pc:docMk/>
            <pc:sldMasterMk cId="1473969086" sldId="2147483676"/>
            <ac:picMk id="9" creationId="{6963B6DB-A7E4-29B0-9E25-E1FAB654C43E}"/>
          </ac:picMkLst>
        </pc:picChg>
        <pc:sldLayoutChg chg="new replId">
          <pc:chgData name="Leonardo Vieira Guimarães" userId="f193c370c6084364" providerId="LiveId" clId="{EFD47AE0-DF8B-4564-911F-CB5E5AD9A934}" dt="2025-03-04T12:30:30.418" v="664" actId="6938"/>
          <pc:sldLayoutMkLst>
            <pc:docMk/>
            <pc:sldMasterMk cId="1473969086" sldId="2147483676"/>
            <pc:sldLayoutMk cId="2194735017" sldId="2147483677"/>
          </pc:sldLayoutMkLst>
        </pc:sldLayoutChg>
        <pc:sldLayoutChg chg="delSp new mod replId">
          <pc:chgData name="Leonardo Vieira Guimarães" userId="f193c370c6084364" providerId="LiveId" clId="{EFD47AE0-DF8B-4564-911F-CB5E5AD9A934}" dt="2025-03-04T12:35:28.305" v="701" actId="478"/>
          <pc:sldLayoutMkLst>
            <pc:docMk/>
            <pc:sldMasterMk cId="1473969086" sldId="2147483676"/>
            <pc:sldLayoutMk cId="2552744118" sldId="2147483678"/>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422860947" sldId="2147483679"/>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841279716" sldId="2147483680"/>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705217469" sldId="2147483681"/>
          </pc:sldLayoutMkLst>
        </pc:sldLayoutChg>
        <pc:sldLayoutChg chg="modSp new mod replId">
          <pc:chgData name="Leonardo Vieira Guimarães" userId="f193c370c6084364" providerId="LiveId" clId="{EFD47AE0-DF8B-4564-911F-CB5E5AD9A934}" dt="2025-03-04T12:35:20.635" v="700" actId="1076"/>
          <pc:sldLayoutMkLst>
            <pc:docMk/>
            <pc:sldMasterMk cId="1473969086" sldId="2147483676"/>
            <pc:sldLayoutMk cId="206051365" sldId="2147483682"/>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1433372050" sldId="2147483683"/>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242840019" sldId="2147483684"/>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281342306" sldId="2147483685"/>
          </pc:sldLayoutMkLst>
        </pc:sldLayoutChg>
        <pc:sldLayoutChg chg="new replId">
          <pc:chgData name="Leonardo Vieira Guimarães" userId="f193c370c6084364" providerId="LiveId" clId="{EFD47AE0-DF8B-4564-911F-CB5E5AD9A934}" dt="2025-03-04T12:30:30.418" v="664" actId="6938"/>
          <pc:sldLayoutMkLst>
            <pc:docMk/>
            <pc:sldMasterMk cId="1473969086" sldId="2147483676"/>
            <pc:sldLayoutMk cId="2244553714" sldId="2147483686"/>
          </pc:sldLayoutMkLst>
        </pc:sldLayoutChg>
        <pc:sldLayoutChg chg="delSp modSp new mod replId">
          <pc:chgData name="Leonardo Vieira Guimarães" userId="f193c370c6084364" providerId="LiveId" clId="{EFD47AE0-DF8B-4564-911F-CB5E5AD9A934}" dt="2025-03-04T12:35:12.206" v="699" actId="478"/>
          <pc:sldLayoutMkLst>
            <pc:docMk/>
            <pc:sldMasterMk cId="1473969086" sldId="2147483676"/>
            <pc:sldLayoutMk cId="1396579952" sldId="2147483687"/>
          </pc:sldLayoutMkLst>
        </pc:sldLayoutChg>
        <pc:sldLayoutChg chg="addSp delSp modSp mod">
          <pc:chgData name="Leonardo Vieira Guimarães" userId="f193c370c6084364" providerId="LiveId" clId="{EFD47AE0-DF8B-4564-911F-CB5E5AD9A934}" dt="2025-03-04T12:37:45.870" v="719"/>
          <pc:sldLayoutMkLst>
            <pc:docMk/>
            <pc:sldMasterMk cId="1473969086" sldId="2147483676"/>
            <pc:sldLayoutMk cId="1280488392" sldId="2147483688"/>
          </pc:sldLayoutMkLst>
          <pc:spChg chg="add mod">
            <ac:chgData name="Leonardo Vieira Guimarães" userId="f193c370c6084364" providerId="LiveId" clId="{EFD47AE0-DF8B-4564-911F-CB5E5AD9A934}" dt="2025-03-04T12:36:12.021" v="711" actId="1076"/>
            <ac:spMkLst>
              <pc:docMk/>
              <pc:sldMasterMk cId="1473969086" sldId="2147483676"/>
              <pc:sldLayoutMk cId="1280488392" sldId="2147483688"/>
              <ac:spMk id="3" creationId="{A1545582-81F4-5721-6E1C-F763B17A463C}"/>
            </ac:spMkLst>
          </pc:spChg>
          <pc:spChg chg="add mod">
            <ac:chgData name="Leonardo Vieira Guimarães" userId="f193c370c6084364" providerId="LiveId" clId="{EFD47AE0-DF8B-4564-911F-CB5E5AD9A934}" dt="2025-03-04T12:36:34.347" v="713"/>
            <ac:spMkLst>
              <pc:docMk/>
              <pc:sldMasterMk cId="1473969086" sldId="2147483676"/>
              <pc:sldLayoutMk cId="1280488392" sldId="2147483688"/>
              <ac:spMk id="4" creationId="{EDBB549B-478E-8811-4458-5F458F2BA70C}"/>
            </ac:spMkLst>
          </pc:spChg>
          <pc:spChg chg="add mod">
            <ac:chgData name="Leonardo Vieira Guimarães" userId="f193c370c6084364" providerId="LiveId" clId="{EFD47AE0-DF8B-4564-911F-CB5E5AD9A934}" dt="2025-03-04T12:37:45.870" v="719"/>
            <ac:spMkLst>
              <pc:docMk/>
              <pc:sldMasterMk cId="1473969086" sldId="2147483676"/>
              <pc:sldLayoutMk cId="1280488392" sldId="2147483688"/>
              <ac:spMk id="5" creationId="{ABD017C7-1413-7237-9C16-49C78A78C4F7}"/>
            </ac:spMkLst>
          </pc:spChg>
          <pc:spChg chg="add mod">
            <ac:chgData name="Leonardo Vieira Guimarães" userId="f193c370c6084364" providerId="LiveId" clId="{EFD47AE0-DF8B-4564-911F-CB5E5AD9A934}" dt="2025-03-04T12:37:45.870" v="719"/>
            <ac:spMkLst>
              <pc:docMk/>
              <pc:sldMasterMk cId="1473969086" sldId="2147483676"/>
              <pc:sldLayoutMk cId="1280488392" sldId="2147483688"/>
              <ac:spMk id="6" creationId="{38D7C3A6-0DEE-30B9-1A98-AB1431B7A0D1}"/>
            </ac:spMkLst>
          </pc:spChg>
          <pc:spChg chg="mod">
            <ac:chgData name="Leonardo Vieira Guimarães" userId="f193c370c6084364" providerId="LiveId" clId="{EFD47AE0-DF8B-4564-911F-CB5E5AD9A934}" dt="2025-03-04T12:36:13.667" v="712" actId="1076"/>
            <ac:spMkLst>
              <pc:docMk/>
              <pc:sldMasterMk cId="1473969086" sldId="2147483676"/>
              <pc:sldLayoutMk cId="1280488392" sldId="2147483688"/>
              <ac:spMk id="14" creationId="{660F1BF5-47FA-DC1D-B399-428722B8C001}"/>
            </ac:spMkLst>
          </pc:spChg>
        </pc:sldLayoutChg>
        <pc:sldLayoutChg chg="modSp mod">
          <pc:chgData name="Leonardo Vieira Guimarães" userId="f193c370c6084364" providerId="LiveId" clId="{EFD47AE0-DF8B-4564-911F-CB5E5AD9A934}" dt="2025-03-08T14:23:29.557" v="3515" actId="255"/>
          <pc:sldLayoutMkLst>
            <pc:docMk/>
            <pc:sldMasterMk cId="1473969086" sldId="2147483676"/>
            <pc:sldLayoutMk cId="3169112927" sldId="2147483689"/>
          </pc:sldLayoutMkLst>
          <pc:spChg chg="mod">
            <ac:chgData name="Leonardo Vieira Guimarães" userId="f193c370c6084364" providerId="LiveId" clId="{EFD47AE0-DF8B-4564-911F-CB5E5AD9A934}" dt="2025-03-08T14:23:26.302" v="3514" actId="255"/>
            <ac:spMkLst>
              <pc:docMk/>
              <pc:sldMasterMk cId="1473969086" sldId="2147483676"/>
              <pc:sldLayoutMk cId="3169112927" sldId="2147483689"/>
              <ac:spMk id="7" creationId="{C846EEF2-0C67-67BF-03F0-2189EEB07FE8}"/>
            </ac:spMkLst>
          </pc:spChg>
          <pc:spChg chg="mod">
            <ac:chgData name="Leonardo Vieira Guimarães" userId="f193c370c6084364" providerId="LiveId" clId="{EFD47AE0-DF8B-4564-911F-CB5E5AD9A934}" dt="2025-03-08T14:23:29.557" v="3515" actId="255"/>
            <ac:spMkLst>
              <pc:docMk/>
              <pc:sldMasterMk cId="1473969086" sldId="2147483676"/>
              <pc:sldLayoutMk cId="3169112927" sldId="2147483689"/>
              <ac:spMk id="12" creationId="{6C328709-3CF2-7AF1-13CB-62643C8B6782}"/>
            </ac:spMkLst>
          </pc:spChg>
        </pc:sldLayoutChg>
        <pc:sldLayoutChg chg="addSp delSp modSp del mod">
          <pc:chgData name="Leonardo Vieira Guimarães" userId="f193c370c6084364" providerId="LiveId" clId="{EFD47AE0-DF8B-4564-911F-CB5E5AD9A934}" dt="2025-03-05T12:33:05.555" v="2167" actId="47"/>
          <pc:sldLayoutMkLst>
            <pc:docMk/>
            <pc:sldMasterMk cId="1473969086" sldId="2147483676"/>
            <pc:sldLayoutMk cId="2691297613" sldId="2147483690"/>
          </pc:sldLayoutMkLst>
        </pc:sldLayoutChg>
        <pc:sldLayoutChg chg="modSp mod">
          <pc:chgData name="Leonardo Vieira Guimarães" userId="f193c370c6084364" providerId="LiveId" clId="{EFD47AE0-DF8B-4564-911F-CB5E5AD9A934}" dt="2025-03-08T14:24:17.086" v="3524" actId="255"/>
          <pc:sldLayoutMkLst>
            <pc:docMk/>
            <pc:sldMasterMk cId="1473969086" sldId="2147483676"/>
            <pc:sldLayoutMk cId="4083576322" sldId="2147483704"/>
          </pc:sldLayoutMkLst>
          <pc:spChg chg="mod">
            <ac:chgData name="Leonardo Vieira Guimarães" userId="f193c370c6084364" providerId="LiveId" clId="{EFD47AE0-DF8B-4564-911F-CB5E5AD9A934}" dt="2025-03-08T14:23:34.686" v="3516" actId="255"/>
            <ac:spMkLst>
              <pc:docMk/>
              <pc:sldMasterMk cId="1473969086" sldId="2147483676"/>
              <pc:sldLayoutMk cId="4083576322" sldId="2147483704"/>
              <ac:spMk id="16" creationId="{D3B98DEE-36E0-CA54-05DB-38E7D077CE5B}"/>
            </ac:spMkLst>
          </pc:spChg>
          <pc:spChg chg="mod">
            <ac:chgData name="Leonardo Vieira Guimarães" userId="f193c370c6084364" providerId="LiveId" clId="{EFD47AE0-DF8B-4564-911F-CB5E5AD9A934}" dt="2025-03-08T14:24:17.086" v="3524" actId="255"/>
            <ac:spMkLst>
              <pc:docMk/>
              <pc:sldMasterMk cId="1473969086" sldId="2147483676"/>
              <pc:sldLayoutMk cId="4083576322" sldId="2147483704"/>
              <ac:spMk id="18" creationId="{88270A76-E572-512E-2932-386A7F1F53B6}"/>
            </ac:spMkLst>
          </pc:spChg>
          <pc:spChg chg="mod">
            <ac:chgData name="Leonardo Vieira Guimarães" userId="f193c370c6084364" providerId="LiveId" clId="{EFD47AE0-DF8B-4564-911F-CB5E5AD9A934}" dt="2025-03-04T13:03:37.270" v="1053" actId="14100"/>
            <ac:spMkLst>
              <pc:docMk/>
              <pc:sldMasterMk cId="1473969086" sldId="2147483676"/>
              <pc:sldLayoutMk cId="4083576322" sldId="2147483704"/>
              <ac:spMk id="20" creationId="{9EABAC3A-1239-7851-C751-BF7273B13616}"/>
            </ac:spMkLst>
          </pc:spChg>
        </pc:sldLayoutChg>
        <pc:sldLayoutChg chg="del">
          <pc:chgData name="Leonardo Vieira Guimarães" userId="f193c370c6084364" providerId="LiveId" clId="{EFD47AE0-DF8B-4564-911F-CB5E5AD9A934}" dt="2025-03-08T13:38:43.554" v="2868" actId="2696"/>
          <pc:sldLayoutMkLst>
            <pc:docMk/>
            <pc:sldMasterMk cId="1473969086" sldId="2147483676"/>
            <pc:sldLayoutMk cId="2982866485" sldId="2147483705"/>
          </pc:sldLayoutMkLst>
        </pc:sldLayoutChg>
        <pc:sldLayoutChg chg="modSp">
          <pc:chgData name="Leonardo Vieira Guimarães" userId="f193c370c6084364" providerId="LiveId" clId="{EFD47AE0-DF8B-4564-911F-CB5E5AD9A934}" dt="2025-03-08T14:24:29.921" v="3525" actId="255"/>
          <pc:sldLayoutMkLst>
            <pc:docMk/>
            <pc:sldMasterMk cId="1473969086" sldId="2147483676"/>
            <pc:sldLayoutMk cId="894566769" sldId="2147483712"/>
          </pc:sldLayoutMkLst>
          <pc:spChg chg="mod">
            <ac:chgData name="Leonardo Vieira Guimarães" userId="f193c370c6084364" providerId="LiveId" clId="{EFD47AE0-DF8B-4564-911F-CB5E5AD9A934}" dt="2025-03-08T14:24:29.921" v="3525" actId="255"/>
            <ac:spMkLst>
              <pc:docMk/>
              <pc:sldMasterMk cId="1473969086" sldId="2147483676"/>
              <pc:sldLayoutMk cId="894566769" sldId="2147483712"/>
              <ac:spMk id="2" creationId="{00000000-0000-0000-0000-000000000000}"/>
            </ac:spMkLst>
          </pc:spChg>
        </pc:sldLayoutChg>
      </pc:sldMasterChg>
      <pc:sldMasterChg chg="addSp delSp modSp new mod setBg addSldLayout modSldLayout">
        <pc:chgData name="Leonardo Vieira Guimarães" userId="f193c370c6084364" providerId="LiveId" clId="{EFD47AE0-DF8B-4564-911F-CB5E5AD9A934}" dt="2025-03-08T13:20:15.241" v="2720"/>
        <pc:sldMasterMkLst>
          <pc:docMk/>
          <pc:sldMasterMk cId="3222545835" sldId="2147483691"/>
        </pc:sldMasterMkLst>
        <pc:picChg chg="add mod">
          <ac:chgData name="Leonardo Vieira Guimarães" userId="f193c370c6084364" providerId="LiveId" clId="{EFD47AE0-DF8B-4564-911F-CB5E5AD9A934}" dt="2025-03-08T13:20:15.241" v="2720"/>
          <ac:picMkLst>
            <pc:docMk/>
            <pc:sldMasterMk cId="3222545835" sldId="2147483691"/>
            <ac:picMk id="2" creationId="{5E3CC2E7-16E9-DF38-B2F3-7A66CFDEE91F}"/>
          </ac:picMkLst>
        </pc:picChg>
        <pc:sldLayoutChg chg="new replId">
          <pc:chgData name="Leonardo Vieira Guimarães" userId="f193c370c6084364" providerId="LiveId" clId="{EFD47AE0-DF8B-4564-911F-CB5E5AD9A934}" dt="2025-03-04T12:43:57.704" v="782" actId="6938"/>
          <pc:sldLayoutMkLst>
            <pc:docMk/>
            <pc:sldMasterMk cId="3222545835" sldId="2147483691"/>
            <pc:sldLayoutMk cId="1514025380" sldId="2147483692"/>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2153908292" sldId="2147483693"/>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2923448785" sldId="2147483694"/>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288219507" sldId="2147483695"/>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610681432" sldId="2147483696"/>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3741380337" sldId="2147483697"/>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3859488010" sldId="2147483698"/>
          </pc:sldLayoutMkLst>
        </pc:sldLayoutChg>
        <pc:sldLayoutChg chg="new replId">
          <pc:chgData name="Leonardo Vieira Guimarães" userId="f193c370c6084364" providerId="LiveId" clId="{EFD47AE0-DF8B-4564-911F-CB5E5AD9A934}" dt="2025-03-04T12:43:57.704" v="782" actId="6938"/>
          <pc:sldLayoutMkLst>
            <pc:docMk/>
            <pc:sldMasterMk cId="3222545835" sldId="2147483691"/>
            <pc:sldLayoutMk cId="563726232" sldId="2147483699"/>
          </pc:sldLayoutMkLst>
        </pc:sldLayoutChg>
        <pc:sldLayoutChg chg="addSp delSp modSp new mod replId">
          <pc:chgData name="Leonardo Vieira Guimarães" userId="f193c370c6084364" providerId="LiveId" clId="{EFD47AE0-DF8B-4564-911F-CB5E5AD9A934}" dt="2025-03-04T12:46:19.991" v="810"/>
          <pc:sldLayoutMkLst>
            <pc:docMk/>
            <pc:sldMasterMk cId="3222545835" sldId="2147483691"/>
            <pc:sldLayoutMk cId="564532907" sldId="2147483700"/>
          </pc:sldLayoutMkLst>
          <pc:picChg chg="add mod">
            <ac:chgData name="Leonardo Vieira Guimarães" userId="f193c370c6084364" providerId="LiveId" clId="{EFD47AE0-DF8B-4564-911F-CB5E5AD9A934}" dt="2025-03-04T12:46:19.991" v="810"/>
            <ac:picMkLst>
              <pc:docMk/>
              <pc:sldMasterMk cId="3222545835" sldId="2147483691"/>
              <pc:sldLayoutMk cId="564532907" sldId="2147483700"/>
              <ac:picMk id="8" creationId="{28E7E15D-EAF7-A973-C562-657D3D5F778F}"/>
            </ac:picMkLst>
          </pc:picChg>
        </pc:sldLayoutChg>
        <pc:sldLayoutChg chg="addSp delSp modSp new mod replId">
          <pc:chgData name="Leonardo Vieira Guimarães" userId="f193c370c6084364" providerId="LiveId" clId="{EFD47AE0-DF8B-4564-911F-CB5E5AD9A934}" dt="2025-03-04T12:58:46.187" v="1018" actId="14100"/>
          <pc:sldLayoutMkLst>
            <pc:docMk/>
            <pc:sldMasterMk cId="3222545835" sldId="2147483691"/>
            <pc:sldLayoutMk cId="2532142430" sldId="2147483701"/>
          </pc:sldLayoutMkLst>
          <pc:spChg chg="add del mod">
            <ac:chgData name="Leonardo Vieira Guimarães" userId="f193c370c6084364" providerId="LiveId" clId="{EFD47AE0-DF8B-4564-911F-CB5E5AD9A934}" dt="2025-03-04T12:58:46.187" v="1018" actId="14100"/>
            <ac:spMkLst>
              <pc:docMk/>
              <pc:sldMasterMk cId="3222545835" sldId="2147483691"/>
              <pc:sldLayoutMk cId="2532142430" sldId="2147483701"/>
              <ac:spMk id="9" creationId="{9C07A4E3-185D-9A55-A33C-7E53983CDC14}"/>
            </ac:spMkLst>
          </pc:spChg>
          <pc:picChg chg="add mod">
            <ac:chgData name="Leonardo Vieira Guimarães" userId="f193c370c6084364" providerId="LiveId" clId="{EFD47AE0-DF8B-4564-911F-CB5E5AD9A934}" dt="2025-03-04T12:58:45.627" v="1017" actId="164"/>
            <ac:picMkLst>
              <pc:docMk/>
              <pc:sldMasterMk cId="3222545835" sldId="2147483691"/>
              <pc:sldLayoutMk cId="2532142430" sldId="2147483701"/>
              <ac:picMk id="8" creationId="{BA5FA380-B389-3E70-A8E1-1AD10E8C4068}"/>
            </ac:picMkLst>
          </pc:picChg>
          <pc:picChg chg="add mod">
            <ac:chgData name="Leonardo Vieira Guimarães" userId="f193c370c6084364" providerId="LiveId" clId="{EFD47AE0-DF8B-4564-911F-CB5E5AD9A934}" dt="2025-03-04T12:46:50.826" v="813"/>
            <ac:picMkLst>
              <pc:docMk/>
              <pc:sldMasterMk cId="3222545835" sldId="2147483691"/>
              <pc:sldLayoutMk cId="2532142430" sldId="2147483701"/>
              <ac:picMk id="10" creationId="{7BCEBC1F-6C1D-21AE-DAE8-307E925E747B}"/>
            </ac:picMkLst>
          </pc:picChg>
        </pc:sldLayoutChg>
        <pc:sldLayoutChg chg="addSp delSp modSp new mod replId">
          <pc:chgData name="Leonardo Vieira Guimarães" userId="f193c370c6084364" providerId="LiveId" clId="{EFD47AE0-DF8B-4564-911F-CB5E5AD9A934}" dt="2025-03-04T12:54:44.904" v="918" actId="478"/>
          <pc:sldLayoutMkLst>
            <pc:docMk/>
            <pc:sldMasterMk cId="3222545835" sldId="2147483691"/>
            <pc:sldLayoutMk cId="3238255535" sldId="2147483702"/>
          </pc:sldLayoutMkLst>
        </pc:sldLayoutChg>
        <pc:sldLayoutChg chg="addSp delSp modSp mod setBg">
          <pc:chgData name="Leonardo Vieira Guimarães" userId="f193c370c6084364" providerId="LiveId" clId="{EFD47AE0-DF8B-4564-911F-CB5E5AD9A934}" dt="2025-03-04T12:59:24.505" v="1022" actId="1076"/>
          <pc:sldLayoutMkLst>
            <pc:docMk/>
            <pc:sldMasterMk cId="3222545835" sldId="2147483691"/>
            <pc:sldLayoutMk cId="889708745" sldId="2147483703"/>
          </pc:sldLayoutMkLst>
          <pc:spChg chg="add mod">
            <ac:chgData name="Leonardo Vieira Guimarães" userId="f193c370c6084364" providerId="LiveId" clId="{EFD47AE0-DF8B-4564-911F-CB5E5AD9A934}" dt="2025-03-04T12:59:24.505" v="1022" actId="1076"/>
            <ac:spMkLst>
              <pc:docMk/>
              <pc:sldMasterMk cId="3222545835" sldId="2147483691"/>
              <pc:sldLayoutMk cId="889708745" sldId="2147483703"/>
              <ac:spMk id="8" creationId="{CC2B10EB-369A-3E5E-53EF-999043E5C776}"/>
            </ac:spMkLst>
          </pc:spChg>
          <pc:picChg chg="add mod">
            <ac:chgData name="Leonardo Vieira Guimarães" userId="f193c370c6084364" providerId="LiveId" clId="{EFD47AE0-DF8B-4564-911F-CB5E5AD9A934}" dt="2025-03-04T12:53:05.633" v="911"/>
            <ac:picMkLst>
              <pc:docMk/>
              <pc:sldMasterMk cId="3222545835" sldId="2147483691"/>
              <pc:sldLayoutMk cId="889708745" sldId="2147483703"/>
              <ac:picMk id="3" creationId="{A57CAEB2-CBB1-52F7-F321-9DC6AE3AD00A}"/>
            </ac:picMkLst>
          </pc:picChg>
          <pc:picChg chg="add mod">
            <ac:chgData name="Leonardo Vieira Guimarães" userId="f193c370c6084364" providerId="LiveId" clId="{EFD47AE0-DF8B-4564-911F-CB5E5AD9A934}" dt="2025-03-04T12:54:09.015" v="916"/>
            <ac:picMkLst>
              <pc:docMk/>
              <pc:sldMasterMk cId="3222545835" sldId="2147483691"/>
              <pc:sldLayoutMk cId="889708745" sldId="2147483703"/>
              <ac:picMk id="5" creationId="{D1F25AF6-345A-F7A8-B56E-AB06C7C78445}"/>
            </ac:picMkLst>
          </pc:picChg>
        </pc:sldLayoutChg>
        <pc:sldLayoutChg chg="addSp delSp modSp mod">
          <pc:chgData name="Leonardo Vieira Guimarães" userId="f193c370c6084364" providerId="LiveId" clId="{EFD47AE0-DF8B-4564-911F-CB5E5AD9A934}" dt="2025-03-04T12:50:12.912" v="862" actId="11529"/>
          <pc:sldLayoutMkLst>
            <pc:docMk/>
            <pc:sldMasterMk cId="3222545835" sldId="2147483691"/>
            <pc:sldLayoutMk cId="2115809450" sldId="2147483703"/>
          </pc:sldLayoutMkLst>
        </pc:sldLayoutChg>
      </pc:sldMasterChg>
      <pc:sldMasterChg chg="modSldLayout">
        <pc:chgData name="Leonardo Vieira Guimarães" userId="f193c370c6084364" providerId="LiveId" clId="{EFD47AE0-DF8B-4564-911F-CB5E5AD9A934}" dt="2025-03-08T13:29:22.850" v="2768" actId="20577"/>
        <pc:sldMasterMkLst>
          <pc:docMk/>
          <pc:sldMasterMk cId="1242920433" sldId="2147483707"/>
        </pc:sldMasterMkLst>
        <pc:sldLayoutChg chg="modSp mod">
          <pc:chgData name="Leonardo Vieira Guimarães" userId="f193c370c6084364" providerId="LiveId" clId="{EFD47AE0-DF8B-4564-911F-CB5E5AD9A934}" dt="2025-03-08T13:29:14.385" v="2749" actId="20577"/>
          <pc:sldLayoutMkLst>
            <pc:docMk/>
            <pc:sldMasterMk cId="1242920433" sldId="2147483707"/>
            <pc:sldLayoutMk cId="2512791819" sldId="2147483708"/>
          </pc:sldLayoutMkLst>
          <pc:spChg chg="mod">
            <ac:chgData name="Leonardo Vieira Guimarães" userId="f193c370c6084364" providerId="LiveId" clId="{EFD47AE0-DF8B-4564-911F-CB5E5AD9A934}" dt="2025-03-08T13:29:14.385" v="2749" actId="20577"/>
            <ac:spMkLst>
              <pc:docMk/>
              <pc:sldMasterMk cId="1242920433" sldId="2147483707"/>
              <pc:sldLayoutMk cId="2512791819" sldId="2147483708"/>
              <ac:spMk id="4" creationId="{0BABF966-089B-9192-6BF1-1EE410AF6E95}"/>
            </ac:spMkLst>
          </pc:spChg>
        </pc:sldLayoutChg>
        <pc:sldLayoutChg chg="modSp mod">
          <pc:chgData name="Leonardo Vieira Guimarães" userId="f193c370c6084364" providerId="LiveId" clId="{EFD47AE0-DF8B-4564-911F-CB5E5AD9A934}" dt="2025-03-08T13:29:22.850" v="2768" actId="20577"/>
          <pc:sldLayoutMkLst>
            <pc:docMk/>
            <pc:sldMasterMk cId="1242920433" sldId="2147483707"/>
            <pc:sldLayoutMk cId="4253835043" sldId="2147483709"/>
          </pc:sldLayoutMkLst>
          <pc:spChg chg="mod">
            <ac:chgData name="Leonardo Vieira Guimarães" userId="f193c370c6084364" providerId="LiveId" clId="{EFD47AE0-DF8B-4564-911F-CB5E5AD9A934}" dt="2025-03-08T13:29:22.850" v="2768" actId="20577"/>
            <ac:spMkLst>
              <pc:docMk/>
              <pc:sldMasterMk cId="1242920433" sldId="2147483707"/>
              <pc:sldLayoutMk cId="4253835043" sldId="2147483709"/>
              <ac:spMk id="15" creationId="{CE47DEB6-1410-16F0-9C89-D17EF5871077}"/>
            </ac:spMkLst>
          </pc:spChg>
        </pc:sldLayoutChg>
      </pc:sldMasterChg>
    </pc:docChg>
  </pc:docChgLst>
  <pc:docChgLst>
    <pc:chgData name="Leonardo Vieira Guimarães" userId="f193c370c6084364" providerId="LiveId" clId="{9B950E1E-D04D-4E73-86E9-EA9E2404AA1A}"/>
    <pc:docChg chg="undo custSel addSld modSld modSection">
      <pc:chgData name="Leonardo Vieira Guimarães" userId="f193c370c6084364" providerId="LiveId" clId="{9B950E1E-D04D-4E73-86E9-EA9E2404AA1A}" dt="2025-03-10T20:17:03.879" v="251" actId="1076"/>
      <pc:docMkLst>
        <pc:docMk/>
      </pc:docMkLst>
      <pc:sldChg chg="addSp delSp modSp add mod">
        <pc:chgData name="Leonardo Vieira Guimarães" userId="f193c370c6084364" providerId="LiveId" clId="{9B950E1E-D04D-4E73-86E9-EA9E2404AA1A}" dt="2025-03-10T20:05:51.650" v="148" actId="1076"/>
        <pc:sldMkLst>
          <pc:docMk/>
          <pc:sldMk cId="128282553" sldId="2147474664"/>
        </pc:sldMkLst>
        <pc:spChg chg="mod">
          <ac:chgData name="Leonardo Vieira Guimarães" userId="f193c370c6084364" providerId="LiveId" clId="{9B950E1E-D04D-4E73-86E9-EA9E2404AA1A}" dt="2025-03-10T20:05:48.574" v="145" actId="14100"/>
          <ac:spMkLst>
            <pc:docMk/>
            <pc:sldMk cId="128282553" sldId="2147474664"/>
            <ac:spMk id="9" creationId="{52EFE043-0FA0-2946-5F7C-3A05DC052ABA}"/>
          </ac:spMkLst>
        </pc:spChg>
        <pc:grpChg chg="del">
          <ac:chgData name="Leonardo Vieira Guimarães" userId="f193c370c6084364" providerId="LiveId" clId="{9B950E1E-D04D-4E73-86E9-EA9E2404AA1A}" dt="2025-03-10T19:48:58.584" v="15" actId="478"/>
          <ac:grpSpMkLst>
            <pc:docMk/>
            <pc:sldMk cId="128282553" sldId="2147474664"/>
            <ac:grpSpMk id="10" creationId="{7B2214B9-D06E-1498-F738-382E24AE55DD}"/>
          </ac:grpSpMkLst>
        </pc:grpChg>
        <pc:picChg chg="add mod">
          <ac:chgData name="Leonardo Vieira Guimarães" userId="f193c370c6084364" providerId="LiveId" clId="{9B950E1E-D04D-4E73-86E9-EA9E2404AA1A}" dt="2025-03-10T20:05:51.650" v="148" actId="1076"/>
          <ac:picMkLst>
            <pc:docMk/>
            <pc:sldMk cId="128282553" sldId="2147474664"/>
            <ac:picMk id="3074" creationId="{851F2BC9-D091-C119-7EC7-75AA25C7E8F8}"/>
          </ac:picMkLst>
        </pc:picChg>
      </pc:sldChg>
      <pc:sldChg chg="addSp modSp add mod">
        <pc:chgData name="Leonardo Vieira Guimarães" userId="f193c370c6084364" providerId="LiveId" clId="{9B950E1E-D04D-4E73-86E9-EA9E2404AA1A}" dt="2025-03-10T20:06:37.680" v="165" actId="20577"/>
        <pc:sldMkLst>
          <pc:docMk/>
          <pc:sldMk cId="2503915920" sldId="2147474665"/>
        </pc:sldMkLst>
        <pc:spChg chg="add">
          <ac:chgData name="Leonardo Vieira Guimarães" userId="f193c370c6084364" providerId="LiveId" clId="{9B950E1E-D04D-4E73-86E9-EA9E2404AA1A}" dt="2025-03-10T19:57:15.610" v="35"/>
          <ac:spMkLst>
            <pc:docMk/>
            <pc:sldMk cId="2503915920" sldId="2147474665"/>
            <ac:spMk id="2" creationId="{9DBD37C0-9A1D-8381-757D-49BAFC519BBB}"/>
          </ac:spMkLst>
        </pc:spChg>
        <pc:spChg chg="add">
          <ac:chgData name="Leonardo Vieira Guimarães" userId="f193c370c6084364" providerId="LiveId" clId="{9B950E1E-D04D-4E73-86E9-EA9E2404AA1A}" dt="2025-03-10T19:57:15.610" v="35"/>
          <ac:spMkLst>
            <pc:docMk/>
            <pc:sldMk cId="2503915920" sldId="2147474665"/>
            <ac:spMk id="3" creationId="{FA647602-66F7-3FBB-481B-68564980BA7A}"/>
          </ac:spMkLst>
        </pc:spChg>
        <pc:spChg chg="add">
          <ac:chgData name="Leonardo Vieira Guimarães" userId="f193c370c6084364" providerId="LiveId" clId="{9B950E1E-D04D-4E73-86E9-EA9E2404AA1A}" dt="2025-03-10T19:57:15.610" v="35"/>
          <ac:spMkLst>
            <pc:docMk/>
            <pc:sldMk cId="2503915920" sldId="2147474665"/>
            <ac:spMk id="4" creationId="{617D77E3-F927-0E15-6E2C-65237471086E}"/>
          </ac:spMkLst>
        </pc:spChg>
        <pc:spChg chg="mod">
          <ac:chgData name="Leonardo Vieira Guimarães" userId="f193c370c6084364" providerId="LiveId" clId="{9B950E1E-D04D-4E73-86E9-EA9E2404AA1A}" dt="2025-03-10T20:06:37.680" v="165" actId="20577"/>
          <ac:spMkLst>
            <pc:docMk/>
            <pc:sldMk cId="2503915920" sldId="2147474665"/>
            <ac:spMk id="9" creationId="{90FED7C9-CD34-33B8-E387-67E186AC3F79}"/>
          </ac:spMkLst>
        </pc:spChg>
        <pc:picChg chg="add mod">
          <ac:chgData name="Leonardo Vieira Guimarães" userId="f193c370c6084364" providerId="LiveId" clId="{9B950E1E-D04D-4E73-86E9-EA9E2404AA1A}" dt="2025-03-10T20:06:13.850" v="151" actId="1076"/>
          <ac:picMkLst>
            <pc:docMk/>
            <pc:sldMk cId="2503915920" sldId="2147474665"/>
            <ac:picMk id="1029" creationId="{35FB3FA2-F9FC-A748-122B-F54638FF28A1}"/>
          </ac:picMkLst>
        </pc:picChg>
        <pc:picChg chg="add mod">
          <ac:chgData name="Leonardo Vieira Guimarães" userId="f193c370c6084364" providerId="LiveId" clId="{9B950E1E-D04D-4E73-86E9-EA9E2404AA1A}" dt="2025-03-10T20:06:35.748" v="163" actId="14100"/>
          <ac:picMkLst>
            <pc:docMk/>
            <pc:sldMk cId="2503915920" sldId="2147474665"/>
            <ac:picMk id="1031" creationId="{1F231DD1-6174-B616-8C40-1607684DFD26}"/>
          </ac:picMkLst>
        </pc:picChg>
      </pc:sldChg>
      <pc:sldChg chg="addSp modSp add mod">
        <pc:chgData name="Leonardo Vieira Guimarães" userId="f193c370c6084364" providerId="LiveId" clId="{9B950E1E-D04D-4E73-86E9-EA9E2404AA1A}" dt="2025-03-10T20:06:57.038" v="169" actId="1076"/>
        <pc:sldMkLst>
          <pc:docMk/>
          <pc:sldMk cId="609312899" sldId="2147474666"/>
        </pc:sldMkLst>
        <pc:spChg chg="mod">
          <ac:chgData name="Leonardo Vieira Guimarães" userId="f193c370c6084364" providerId="LiveId" clId="{9B950E1E-D04D-4E73-86E9-EA9E2404AA1A}" dt="2025-03-10T20:02:13.045" v="89" actId="113"/>
          <ac:spMkLst>
            <pc:docMk/>
            <pc:sldMk cId="609312899" sldId="2147474666"/>
            <ac:spMk id="9" creationId="{069E5389-9B36-F2D7-7F8D-EB3489AD034D}"/>
          </ac:spMkLst>
        </pc:spChg>
        <pc:picChg chg="add mod">
          <ac:chgData name="Leonardo Vieira Guimarães" userId="f193c370c6084364" providerId="LiveId" clId="{9B950E1E-D04D-4E73-86E9-EA9E2404AA1A}" dt="2025-03-10T20:06:57.038" v="169" actId="1076"/>
          <ac:picMkLst>
            <pc:docMk/>
            <pc:sldMk cId="609312899" sldId="2147474666"/>
            <ac:picMk id="4098" creationId="{DA158C8B-CE8E-48F7-C7DC-798E380F3498}"/>
          </ac:picMkLst>
        </pc:picChg>
      </pc:sldChg>
      <pc:sldChg chg="addSp modSp add mod modNotesTx">
        <pc:chgData name="Leonardo Vieira Guimarães" userId="f193c370c6084364" providerId="LiveId" clId="{9B950E1E-D04D-4E73-86E9-EA9E2404AA1A}" dt="2025-03-10T20:16:59.242" v="249" actId="1076"/>
        <pc:sldMkLst>
          <pc:docMk/>
          <pc:sldMk cId="2851381438" sldId="2147474667"/>
        </pc:sldMkLst>
        <pc:spChg chg="mod">
          <ac:chgData name="Leonardo Vieira Guimarães" userId="f193c370c6084364" providerId="LiveId" clId="{9B950E1E-D04D-4E73-86E9-EA9E2404AA1A}" dt="2025-03-10T20:16:21.214" v="229" actId="20577"/>
          <ac:spMkLst>
            <pc:docMk/>
            <pc:sldMk cId="2851381438" sldId="2147474667"/>
            <ac:spMk id="9" creationId="{8191C48F-7A17-034E-2EFA-1136E6F16D2E}"/>
          </ac:spMkLst>
        </pc:spChg>
        <pc:graphicFrameChg chg="add mod modGraphic">
          <ac:chgData name="Leonardo Vieira Guimarães" userId="f193c370c6084364" providerId="LiveId" clId="{9B950E1E-D04D-4E73-86E9-EA9E2404AA1A}" dt="2025-03-10T20:16:57.962" v="248" actId="1076"/>
          <ac:graphicFrameMkLst>
            <pc:docMk/>
            <pc:sldMk cId="2851381438" sldId="2147474667"/>
            <ac:graphicFrameMk id="2" creationId="{7FBA6BD6-B4E7-1795-0CB9-DB437C0D9853}"/>
          </ac:graphicFrameMkLst>
        </pc:graphicFrameChg>
        <pc:picChg chg="add mod">
          <ac:chgData name="Leonardo Vieira Guimarães" userId="f193c370c6084364" providerId="LiveId" clId="{9B950E1E-D04D-4E73-86E9-EA9E2404AA1A}" dt="2025-03-10T20:16:28.083" v="235" actId="1076"/>
          <ac:picMkLst>
            <pc:docMk/>
            <pc:sldMk cId="2851381438" sldId="2147474667"/>
            <ac:picMk id="2050" creationId="{84C1270A-E7F1-4505-A0E9-A60CFCCE1C65}"/>
          </ac:picMkLst>
        </pc:picChg>
        <pc:picChg chg="add mod">
          <ac:chgData name="Leonardo Vieira Guimarães" userId="f193c370c6084364" providerId="LiveId" clId="{9B950E1E-D04D-4E73-86E9-EA9E2404AA1A}" dt="2025-03-10T20:05:23.773" v="140" actId="1076"/>
          <ac:picMkLst>
            <pc:docMk/>
            <pc:sldMk cId="2851381438" sldId="2147474667"/>
            <ac:picMk id="2052" creationId="{57624693-6D12-A392-FE0B-DCAD286BBFCC}"/>
          </ac:picMkLst>
        </pc:picChg>
        <pc:picChg chg="add mod">
          <ac:chgData name="Leonardo Vieira Guimarães" userId="f193c370c6084364" providerId="LiveId" clId="{9B950E1E-D04D-4E73-86E9-EA9E2404AA1A}" dt="2025-03-10T20:16:27.410" v="234" actId="1076"/>
          <ac:picMkLst>
            <pc:docMk/>
            <pc:sldMk cId="2851381438" sldId="2147474667"/>
            <ac:picMk id="2054" creationId="{F2A4DF9B-70E9-F344-4008-1C5077E21A12}"/>
          </ac:picMkLst>
        </pc:picChg>
        <pc:picChg chg="add mod">
          <ac:chgData name="Leonardo Vieira Guimarães" userId="f193c370c6084364" providerId="LiveId" clId="{9B950E1E-D04D-4E73-86E9-EA9E2404AA1A}" dt="2025-03-10T20:08:00.862" v="173" actId="1076"/>
          <ac:picMkLst>
            <pc:docMk/>
            <pc:sldMk cId="2851381438" sldId="2147474667"/>
            <ac:picMk id="2056" creationId="{678887B7-CF7A-FC5E-A998-840FE0B95239}"/>
          </ac:picMkLst>
        </pc:picChg>
        <pc:picChg chg="add mod">
          <ac:chgData name="Leonardo Vieira Guimarães" userId="f193c370c6084364" providerId="LiveId" clId="{9B950E1E-D04D-4E73-86E9-EA9E2404AA1A}" dt="2025-03-10T20:16:38.480" v="244" actId="1076"/>
          <ac:picMkLst>
            <pc:docMk/>
            <pc:sldMk cId="2851381438" sldId="2147474667"/>
            <ac:picMk id="2058" creationId="{172D9A00-E701-CC6C-1135-68947F3EA363}"/>
          </ac:picMkLst>
        </pc:picChg>
        <pc:picChg chg="add mod">
          <ac:chgData name="Leonardo Vieira Guimarães" userId="f193c370c6084364" providerId="LiveId" clId="{9B950E1E-D04D-4E73-86E9-EA9E2404AA1A}" dt="2025-03-10T20:08:21.172" v="180" actId="1076"/>
          <ac:picMkLst>
            <pc:docMk/>
            <pc:sldMk cId="2851381438" sldId="2147474667"/>
            <ac:picMk id="2060" creationId="{75A333DC-E3A3-8317-115E-66DD15F6F2A7}"/>
          </ac:picMkLst>
        </pc:picChg>
        <pc:picChg chg="add mod">
          <ac:chgData name="Leonardo Vieira Guimarães" userId="f193c370c6084364" providerId="LiveId" clId="{9B950E1E-D04D-4E73-86E9-EA9E2404AA1A}" dt="2025-03-10T20:16:59.242" v="249" actId="1076"/>
          <ac:picMkLst>
            <pc:docMk/>
            <pc:sldMk cId="2851381438" sldId="2147474667"/>
            <ac:picMk id="2062" creationId="{59C095C6-B5EE-BD39-040D-B40123829BC3}"/>
          </ac:picMkLst>
        </pc:picChg>
      </pc:sldChg>
      <pc:sldChg chg="addSp delSp modSp add mod">
        <pc:chgData name="Leonardo Vieira Guimarães" userId="f193c370c6084364" providerId="LiveId" clId="{9B950E1E-D04D-4E73-86E9-EA9E2404AA1A}" dt="2025-03-10T20:17:03.879" v="251" actId="1076"/>
        <pc:sldMkLst>
          <pc:docMk/>
          <pc:sldMk cId="3281853556" sldId="2147474668"/>
        </pc:sldMkLst>
        <pc:spChg chg="mod">
          <ac:chgData name="Leonardo Vieira Guimarães" userId="f193c370c6084364" providerId="LiveId" clId="{9B950E1E-D04D-4E73-86E9-EA9E2404AA1A}" dt="2025-03-10T20:15:42.384" v="220" actId="15"/>
          <ac:spMkLst>
            <pc:docMk/>
            <pc:sldMk cId="3281853556" sldId="2147474668"/>
            <ac:spMk id="9" creationId="{205EDB36-2811-2E27-F65D-7BBDBA6F017B}"/>
          </ac:spMkLst>
        </pc:spChg>
        <pc:picChg chg="add mod">
          <ac:chgData name="Leonardo Vieira Guimarães" userId="f193c370c6084364" providerId="LiveId" clId="{9B950E1E-D04D-4E73-86E9-EA9E2404AA1A}" dt="2025-03-10T20:17:03.879" v="251" actId="1076"/>
          <ac:picMkLst>
            <pc:docMk/>
            <pc:sldMk cId="3281853556" sldId="2147474668"/>
            <ac:picMk id="2" creationId="{6839CF38-D737-85BE-FAE4-6E7A6D510D2F}"/>
          </ac:picMkLst>
        </pc:picChg>
        <pc:picChg chg="del">
          <ac:chgData name="Leonardo Vieira Guimarães" userId="f193c370c6084364" providerId="LiveId" clId="{9B950E1E-D04D-4E73-86E9-EA9E2404AA1A}" dt="2025-03-10T20:08:45.637" v="185" actId="478"/>
          <ac:picMkLst>
            <pc:docMk/>
            <pc:sldMk cId="3281853556" sldId="2147474668"/>
            <ac:picMk id="2050" creationId="{535C5593-DD4A-4762-D8D2-2DDF2D1EF6A1}"/>
          </ac:picMkLst>
        </pc:picChg>
        <pc:picChg chg="del">
          <ac:chgData name="Leonardo Vieira Guimarães" userId="f193c370c6084364" providerId="LiveId" clId="{9B950E1E-D04D-4E73-86E9-EA9E2404AA1A}" dt="2025-03-10T20:08:43.046" v="184" actId="478"/>
          <ac:picMkLst>
            <pc:docMk/>
            <pc:sldMk cId="3281853556" sldId="2147474668"/>
            <ac:picMk id="2054" creationId="{82D568A1-80C2-1B53-78F2-03A55AC6327C}"/>
          </ac:picMkLst>
        </pc:picChg>
        <pc:picChg chg="del">
          <ac:chgData name="Leonardo Vieira Guimarães" userId="f193c370c6084364" providerId="LiveId" clId="{9B950E1E-D04D-4E73-86E9-EA9E2404AA1A}" dt="2025-03-10T20:08:43.046" v="184" actId="478"/>
          <ac:picMkLst>
            <pc:docMk/>
            <pc:sldMk cId="3281853556" sldId="2147474668"/>
            <ac:picMk id="2058" creationId="{F9FA8A2C-9CF1-7E33-DDBA-E3A015A1B6F9}"/>
          </ac:picMkLst>
        </pc:picChg>
        <pc:picChg chg="del">
          <ac:chgData name="Leonardo Vieira Guimarães" userId="f193c370c6084364" providerId="LiveId" clId="{9B950E1E-D04D-4E73-86E9-EA9E2404AA1A}" dt="2025-03-10T20:08:43.046" v="184" actId="478"/>
          <ac:picMkLst>
            <pc:docMk/>
            <pc:sldMk cId="3281853556" sldId="2147474668"/>
            <ac:picMk id="2062" creationId="{10152327-939F-E08B-19A2-B18ACD991CCD}"/>
          </ac:picMkLst>
        </pc:picChg>
      </pc:sldChg>
    </pc:docChg>
  </pc:docChgLst>
  <pc:docChgLst>
    <pc:chgData name="Leonardo Vieira Guimarães" userId="f193c370c6084364" providerId="LiveId" clId="{48EBDA57-477F-4F27-9DC5-710F29A09D96}"/>
    <pc:docChg chg="undo custSel addSld delSld modSld sldOrd addSection delSection modSection">
      <pc:chgData name="Leonardo Vieira Guimarães" userId="f193c370c6084364" providerId="LiveId" clId="{48EBDA57-477F-4F27-9DC5-710F29A09D96}" dt="2025-02-18T02:34:25.586" v="548" actId="27636"/>
      <pc:docMkLst>
        <pc:docMk/>
      </pc:docMkLst>
      <pc:sldChg chg="del">
        <pc:chgData name="Leonardo Vieira Guimarães" userId="f193c370c6084364" providerId="LiveId" clId="{48EBDA57-477F-4F27-9DC5-710F29A09D96}" dt="2025-02-18T01:03:32.771" v="1" actId="47"/>
        <pc:sldMkLst>
          <pc:docMk/>
          <pc:sldMk cId="2763027504" sldId="256"/>
        </pc:sldMkLst>
      </pc:sldChg>
      <pc:sldChg chg="addSp delSp modSp add del mod">
        <pc:chgData name="Leonardo Vieira Guimarães" userId="f193c370c6084364" providerId="LiveId" clId="{48EBDA57-477F-4F27-9DC5-710F29A09D96}" dt="2025-02-18T01:58:23.149" v="326" actId="1076"/>
        <pc:sldMkLst>
          <pc:docMk/>
          <pc:sldMk cId="1540171406" sldId="904"/>
        </pc:sldMkLst>
      </pc:sldChg>
      <pc:sldChg chg="del">
        <pc:chgData name="Leonardo Vieira Guimarães" userId="f193c370c6084364" providerId="LiveId" clId="{48EBDA57-477F-4F27-9DC5-710F29A09D96}" dt="2025-02-18T01:03:35.795" v="18" actId="47"/>
        <pc:sldMkLst>
          <pc:docMk/>
          <pc:sldMk cId="3259313078" sldId="905"/>
        </pc:sldMkLst>
      </pc:sldChg>
      <pc:sldChg chg="addSp delSp modSp mod">
        <pc:chgData name="Leonardo Vieira Guimarães" userId="f193c370c6084364" providerId="LiveId" clId="{48EBDA57-477F-4F27-9DC5-710F29A09D96}" dt="2025-02-18T01:55:36" v="267" actId="20577"/>
        <pc:sldMkLst>
          <pc:docMk/>
          <pc:sldMk cId="3335331951" sldId="2147474465"/>
        </pc:sldMkLst>
      </pc:sldChg>
      <pc:sldChg chg="del">
        <pc:chgData name="Leonardo Vieira Guimarães" userId="f193c370c6084364" providerId="LiveId" clId="{48EBDA57-477F-4F27-9DC5-710F29A09D96}" dt="2025-02-18T01:03:32.593" v="0" actId="47"/>
        <pc:sldMkLst>
          <pc:docMk/>
          <pc:sldMk cId="689774951" sldId="2147474466"/>
        </pc:sldMkLst>
      </pc:sldChg>
      <pc:sldChg chg="del">
        <pc:chgData name="Leonardo Vieira Guimarães" userId="f193c370c6084364" providerId="LiveId" clId="{48EBDA57-477F-4F27-9DC5-710F29A09D96}" dt="2025-02-18T01:03:34.330" v="10" actId="47"/>
        <pc:sldMkLst>
          <pc:docMk/>
          <pc:sldMk cId="2965610626" sldId="2147474467"/>
        </pc:sldMkLst>
      </pc:sldChg>
      <pc:sldChg chg="del">
        <pc:chgData name="Leonardo Vieira Guimarães" userId="f193c370c6084364" providerId="LiveId" clId="{48EBDA57-477F-4F27-9DC5-710F29A09D96}" dt="2025-02-18T01:03:34.541" v="11" actId="47"/>
        <pc:sldMkLst>
          <pc:docMk/>
          <pc:sldMk cId="1036515293" sldId="2147474468"/>
        </pc:sldMkLst>
      </pc:sldChg>
      <pc:sldChg chg="del">
        <pc:chgData name="Leonardo Vieira Guimarães" userId="f193c370c6084364" providerId="LiveId" clId="{48EBDA57-477F-4F27-9DC5-710F29A09D96}" dt="2025-02-18T01:03:35.254" v="15" actId="47"/>
        <pc:sldMkLst>
          <pc:docMk/>
          <pc:sldMk cId="728833184" sldId="2147474470"/>
        </pc:sldMkLst>
      </pc:sldChg>
      <pc:sldChg chg="del">
        <pc:chgData name="Leonardo Vieira Guimarães" userId="f193c370c6084364" providerId="LiveId" clId="{48EBDA57-477F-4F27-9DC5-710F29A09D96}" dt="2025-02-18T01:03:35.436" v="16" actId="47"/>
        <pc:sldMkLst>
          <pc:docMk/>
          <pc:sldMk cId="2054696657" sldId="2147474473"/>
        </pc:sldMkLst>
      </pc:sldChg>
      <pc:sldChg chg="del">
        <pc:chgData name="Leonardo Vieira Guimarães" userId="f193c370c6084364" providerId="LiveId" clId="{48EBDA57-477F-4F27-9DC5-710F29A09D96}" dt="2025-02-18T01:03:35.604" v="17" actId="47"/>
        <pc:sldMkLst>
          <pc:docMk/>
          <pc:sldMk cId="1330187342" sldId="2147474474"/>
        </pc:sldMkLst>
      </pc:sldChg>
      <pc:sldChg chg="del">
        <pc:chgData name="Leonardo Vieira Guimarães" userId="f193c370c6084364" providerId="LiveId" clId="{48EBDA57-477F-4F27-9DC5-710F29A09D96}" dt="2025-02-18T01:03:48.712" v="21" actId="47"/>
        <pc:sldMkLst>
          <pc:docMk/>
          <pc:sldMk cId="361704031" sldId="2147474476"/>
        </pc:sldMkLst>
      </pc:sldChg>
      <pc:sldChg chg="modSp mod ord">
        <pc:chgData name="Leonardo Vieira Guimarães" userId="f193c370c6084364" providerId="LiveId" clId="{48EBDA57-477F-4F27-9DC5-710F29A09D96}" dt="2025-02-18T01:52:29.167" v="146"/>
        <pc:sldMkLst>
          <pc:docMk/>
          <pc:sldMk cId="1357460492" sldId="2147474477"/>
        </pc:sldMkLst>
      </pc:sldChg>
      <pc:sldChg chg="modSp add mod ord">
        <pc:chgData name="Leonardo Vieira Guimarães" userId="f193c370c6084364" providerId="LiveId" clId="{48EBDA57-477F-4F27-9DC5-710F29A09D96}" dt="2025-02-18T02:34:25.586" v="548" actId="27636"/>
        <pc:sldMkLst>
          <pc:docMk/>
          <pc:sldMk cId="3828289514" sldId="2147474478"/>
        </pc:sldMkLst>
        <pc:spChg chg="mod">
          <ac:chgData name="Leonardo Vieira Guimarães" userId="f193c370c6084364" providerId="LiveId" clId="{48EBDA57-477F-4F27-9DC5-710F29A09D96}" dt="2025-02-18T02:34:25.586" v="548" actId="27636"/>
          <ac:spMkLst>
            <pc:docMk/>
            <pc:sldMk cId="3828289514" sldId="2147474478"/>
            <ac:spMk id="2" creationId="{35A03F3F-2918-8568-51F4-0471E746C1FB}"/>
          </ac:spMkLst>
        </pc:spChg>
      </pc:sldChg>
      <pc:sldChg chg="del">
        <pc:chgData name="Leonardo Vieira Guimarães" userId="f193c370c6084364" providerId="LiveId" clId="{48EBDA57-477F-4F27-9DC5-710F29A09D96}" dt="2025-02-18T01:03:32.939" v="2" actId="47"/>
        <pc:sldMkLst>
          <pc:docMk/>
          <pc:sldMk cId="1458643512" sldId="2147474479"/>
        </pc:sldMkLst>
      </pc:sldChg>
      <pc:sldChg chg="addSp modSp add mod">
        <pc:chgData name="Leonardo Vieira Guimarães" userId="f193c370c6084364" providerId="LiveId" clId="{48EBDA57-477F-4F27-9DC5-710F29A09D96}" dt="2025-02-18T02:01:13.493" v="355" actId="20577"/>
        <pc:sldMkLst>
          <pc:docMk/>
          <pc:sldMk cId="4191890081" sldId="2147474479"/>
        </pc:sldMkLst>
      </pc:sldChg>
      <pc:sldChg chg="addSp delSp modSp add mod modClrScheme chgLayout">
        <pc:chgData name="Leonardo Vieira Guimarães" userId="f193c370c6084364" providerId="LiveId" clId="{48EBDA57-477F-4F27-9DC5-710F29A09D96}" dt="2025-02-18T02:00:22.121" v="353" actId="14100"/>
        <pc:sldMkLst>
          <pc:docMk/>
          <pc:sldMk cId="1521879643" sldId="2147474480"/>
        </pc:sldMkLst>
      </pc:sldChg>
      <pc:sldChg chg="del">
        <pc:chgData name="Leonardo Vieira Guimarães" userId="f193c370c6084364" providerId="LiveId" clId="{48EBDA57-477F-4F27-9DC5-710F29A09D96}" dt="2025-02-18T01:03:33.119" v="3" actId="47"/>
        <pc:sldMkLst>
          <pc:docMk/>
          <pc:sldMk cId="2025545305" sldId="2147474480"/>
        </pc:sldMkLst>
      </pc:sldChg>
      <pc:sldChg chg="del">
        <pc:chgData name="Leonardo Vieira Guimarães" userId="f193c370c6084364" providerId="LiveId" clId="{48EBDA57-477F-4F27-9DC5-710F29A09D96}" dt="2025-02-18T01:03:33.453" v="5" actId="47"/>
        <pc:sldMkLst>
          <pc:docMk/>
          <pc:sldMk cId="794485741" sldId="2147474481"/>
        </pc:sldMkLst>
      </pc:sldChg>
      <pc:sldChg chg="addSp delSp modSp add mod">
        <pc:chgData name="Leonardo Vieira Guimarães" userId="f193c370c6084364" providerId="LiveId" clId="{48EBDA57-477F-4F27-9DC5-710F29A09D96}" dt="2025-02-18T02:02:54.707" v="371" actId="14100"/>
        <pc:sldMkLst>
          <pc:docMk/>
          <pc:sldMk cId="3276507860" sldId="2147474481"/>
        </pc:sldMkLst>
      </pc:sldChg>
      <pc:sldChg chg="addSp delSp modSp add mod">
        <pc:chgData name="Leonardo Vieira Guimarães" userId="f193c370c6084364" providerId="LiveId" clId="{48EBDA57-477F-4F27-9DC5-710F29A09D96}" dt="2025-02-18T02:04:28.919" v="389" actId="1076"/>
        <pc:sldMkLst>
          <pc:docMk/>
          <pc:sldMk cId="130224899" sldId="2147474482"/>
        </pc:sldMkLst>
      </pc:sldChg>
      <pc:sldChg chg="del">
        <pc:chgData name="Leonardo Vieira Guimarães" userId="f193c370c6084364" providerId="LiveId" clId="{48EBDA57-477F-4F27-9DC5-710F29A09D96}" dt="2025-02-18T01:03:33.803" v="7" actId="47"/>
        <pc:sldMkLst>
          <pc:docMk/>
          <pc:sldMk cId="3453421724" sldId="2147474482"/>
        </pc:sldMkLst>
      </pc:sldChg>
      <pc:sldChg chg="addSp delSp modSp add mod modNotesTx">
        <pc:chgData name="Leonardo Vieira Guimarães" userId="f193c370c6084364" providerId="LiveId" clId="{48EBDA57-477F-4F27-9DC5-710F29A09D96}" dt="2025-02-18T02:08:02.947" v="437"/>
        <pc:sldMkLst>
          <pc:docMk/>
          <pc:sldMk cId="2643724267" sldId="2147474483"/>
        </pc:sldMkLst>
      </pc:sldChg>
      <pc:sldChg chg="del">
        <pc:chgData name="Leonardo Vieira Guimarães" userId="f193c370c6084364" providerId="LiveId" clId="{48EBDA57-477F-4F27-9DC5-710F29A09D96}" dt="2025-02-18T01:03:33.633" v="6" actId="47"/>
        <pc:sldMkLst>
          <pc:docMk/>
          <pc:sldMk cId="2788932544" sldId="2147474483"/>
        </pc:sldMkLst>
      </pc:sldChg>
      <pc:sldChg chg="addSp delSp modSp add mod modNotesTx">
        <pc:chgData name="Leonardo Vieira Guimarães" userId="f193c370c6084364" providerId="LiveId" clId="{48EBDA57-477F-4F27-9DC5-710F29A09D96}" dt="2025-02-18T02:17:06.162" v="454" actId="1076"/>
        <pc:sldMkLst>
          <pc:docMk/>
          <pc:sldMk cId="1364421160" sldId="2147474484"/>
        </pc:sldMkLst>
      </pc:sldChg>
      <pc:sldChg chg="del">
        <pc:chgData name="Leonardo Vieira Guimarães" userId="f193c370c6084364" providerId="LiveId" clId="{48EBDA57-477F-4F27-9DC5-710F29A09D96}" dt="2025-02-18T01:03:33.286" v="4" actId="47"/>
        <pc:sldMkLst>
          <pc:docMk/>
          <pc:sldMk cId="2362564482" sldId="2147474484"/>
        </pc:sldMkLst>
      </pc:sldChg>
      <pc:sldChg chg="new del">
        <pc:chgData name="Leonardo Vieira Guimarães" userId="f193c370c6084364" providerId="LiveId" clId="{48EBDA57-477F-4F27-9DC5-710F29A09D96}" dt="2025-02-18T02:17:17.483" v="456" actId="680"/>
        <pc:sldMkLst>
          <pc:docMk/>
          <pc:sldMk cId="551927580" sldId="2147474485"/>
        </pc:sldMkLst>
      </pc:sldChg>
      <pc:sldChg chg="del">
        <pc:chgData name="Leonardo Vieira Guimarães" userId="f193c370c6084364" providerId="LiveId" clId="{48EBDA57-477F-4F27-9DC5-710F29A09D96}" dt="2025-02-18T01:03:33.983" v="8" actId="47"/>
        <pc:sldMkLst>
          <pc:docMk/>
          <pc:sldMk cId="1065757716" sldId="2147474485"/>
        </pc:sldMkLst>
      </pc:sldChg>
      <pc:sldChg chg="addSp delSp modSp add mod">
        <pc:chgData name="Leonardo Vieira Guimarães" userId="f193c370c6084364" providerId="LiveId" clId="{48EBDA57-477F-4F27-9DC5-710F29A09D96}" dt="2025-02-18T02:26:36.725" v="542" actId="1076"/>
        <pc:sldMkLst>
          <pc:docMk/>
          <pc:sldMk cId="3839594722" sldId="2147474485"/>
        </pc:sldMkLst>
      </pc:sldChg>
      <pc:sldChg chg="del">
        <pc:chgData name="Leonardo Vieira Guimarães" userId="f193c370c6084364" providerId="LiveId" clId="{48EBDA57-477F-4F27-9DC5-710F29A09D96}" dt="2025-02-18T01:03:34.162" v="9" actId="47"/>
        <pc:sldMkLst>
          <pc:docMk/>
          <pc:sldMk cId="1763107971" sldId="2147474486"/>
        </pc:sldMkLst>
      </pc:sldChg>
      <pc:sldChg chg="add del">
        <pc:chgData name="Leonardo Vieira Guimarães" userId="f193c370c6084364" providerId="LiveId" clId="{48EBDA57-477F-4F27-9DC5-710F29A09D96}" dt="2025-02-18T02:27:13.024" v="543" actId="47"/>
        <pc:sldMkLst>
          <pc:docMk/>
          <pc:sldMk cId="2799816626" sldId="2147474486"/>
        </pc:sldMkLst>
      </pc:sldChg>
      <pc:sldChg chg="del">
        <pc:chgData name="Leonardo Vieira Guimarães" userId="f193c370c6084364" providerId="LiveId" clId="{48EBDA57-477F-4F27-9DC5-710F29A09D96}" dt="2025-02-18T01:03:34.704" v="12" actId="47"/>
        <pc:sldMkLst>
          <pc:docMk/>
          <pc:sldMk cId="3839333" sldId="2147474487"/>
        </pc:sldMkLst>
      </pc:sldChg>
      <pc:sldChg chg="del">
        <pc:chgData name="Leonardo Vieira Guimarães" userId="f193c370c6084364" providerId="LiveId" clId="{48EBDA57-477F-4F27-9DC5-710F29A09D96}" dt="2025-02-18T01:03:34.878" v="13" actId="47"/>
        <pc:sldMkLst>
          <pc:docMk/>
          <pc:sldMk cId="2950996799" sldId="2147474488"/>
        </pc:sldMkLst>
      </pc:sldChg>
      <pc:sldChg chg="del">
        <pc:chgData name="Leonardo Vieira Guimarães" userId="f193c370c6084364" providerId="LiveId" clId="{48EBDA57-477F-4F27-9DC5-710F29A09D96}" dt="2025-02-18T01:03:35.067" v="14" actId="47"/>
        <pc:sldMkLst>
          <pc:docMk/>
          <pc:sldMk cId="3495331792" sldId="2147474489"/>
        </pc:sldMkLst>
      </pc:sldChg>
    </pc:docChg>
  </pc:docChgLst>
  <pc:docChgLst>
    <pc:chgData name="Leonardo Vieira Guimarães" userId="f193c370c6084364" providerId="LiveId" clId="{EE6EE5B4-6404-403F-A88B-1F2F9C578F56}"/>
    <pc:docChg chg="undo custSel addSld delSld modSld sldOrd modSection">
      <pc:chgData name="Leonardo Vieira Guimarães" userId="f193c370c6084364" providerId="LiveId" clId="{EE6EE5B4-6404-403F-A88B-1F2F9C578F56}" dt="2025-02-24T01:29:01.588" v="1222" actId="20577"/>
      <pc:docMkLst>
        <pc:docMk/>
      </pc:docMkLst>
      <pc:sldChg chg="modSp mod">
        <pc:chgData name="Leonardo Vieira Guimarães" userId="f193c370c6084364" providerId="LiveId" clId="{EE6EE5B4-6404-403F-A88B-1F2F9C578F56}" dt="2025-02-23T11:39:56.124" v="58" actId="20577"/>
        <pc:sldMkLst>
          <pc:docMk/>
          <pc:sldMk cId="3335331951" sldId="2147474465"/>
        </pc:sldMkLst>
      </pc:sldChg>
      <pc:sldChg chg="addSp delSp modSp add del mod ord">
        <pc:chgData name="Leonardo Vieira Guimarães" userId="f193c370c6084364" providerId="LiveId" clId="{EE6EE5B4-6404-403F-A88B-1F2F9C578F56}" dt="2025-02-24T01:21:19.891" v="1137" actId="47"/>
        <pc:sldMkLst>
          <pc:docMk/>
          <pc:sldMk cId="3839594722" sldId="2147474485"/>
        </pc:sldMkLst>
      </pc:sldChg>
      <pc:sldChg chg="modSp mod">
        <pc:chgData name="Leonardo Vieira Guimarães" userId="f193c370c6084364" providerId="LiveId" clId="{EE6EE5B4-6404-403F-A88B-1F2F9C578F56}" dt="2025-02-23T11:39:04.361" v="16" actId="20577"/>
        <pc:sldMkLst>
          <pc:docMk/>
          <pc:sldMk cId="0" sldId="2147474486"/>
        </pc:sldMkLst>
      </pc:sldChg>
      <pc:sldChg chg="modSp mod">
        <pc:chgData name="Leonardo Vieira Guimarães" userId="f193c370c6084364" providerId="LiveId" clId="{EE6EE5B4-6404-403F-A88B-1F2F9C578F56}" dt="2025-02-23T11:39:15.638" v="37" actId="20577"/>
        <pc:sldMkLst>
          <pc:docMk/>
          <pc:sldMk cId="3989783630" sldId="2147474487"/>
        </pc:sldMkLst>
      </pc:sldChg>
      <pc:sldChg chg="modSp del mod modNotesTx">
        <pc:chgData name="Leonardo Vieira Guimarães" userId="f193c370c6084364" providerId="LiveId" clId="{EE6EE5B4-6404-403F-A88B-1F2F9C578F56}" dt="2025-02-23T21:48:02.058" v="439" actId="47"/>
        <pc:sldMkLst>
          <pc:docMk/>
          <pc:sldMk cId="2735253328" sldId="2147474491"/>
        </pc:sldMkLst>
      </pc:sldChg>
      <pc:sldChg chg="modSp del mod modNotesTx">
        <pc:chgData name="Leonardo Vieira Guimarães" userId="f193c370c6084364" providerId="LiveId" clId="{EE6EE5B4-6404-403F-A88B-1F2F9C578F56}" dt="2025-02-23T21:48:03.056" v="441" actId="47"/>
        <pc:sldMkLst>
          <pc:docMk/>
          <pc:sldMk cId="655511841" sldId="2147474493"/>
        </pc:sldMkLst>
      </pc:sldChg>
      <pc:sldChg chg="modSp del mod modNotesTx">
        <pc:chgData name="Leonardo Vieira Guimarães" userId="f193c370c6084364" providerId="LiveId" clId="{EE6EE5B4-6404-403F-A88B-1F2F9C578F56}" dt="2025-02-23T21:48:03.582" v="442" actId="47"/>
        <pc:sldMkLst>
          <pc:docMk/>
          <pc:sldMk cId="1521095757" sldId="2147474494"/>
        </pc:sldMkLst>
      </pc:sldChg>
      <pc:sldChg chg="add del">
        <pc:chgData name="Leonardo Vieira Guimarães" userId="f193c370c6084364" providerId="LiveId" clId="{EE6EE5B4-6404-403F-A88B-1F2F9C578F56}" dt="2025-02-23T20:54:51.526" v="60"/>
        <pc:sldMkLst>
          <pc:docMk/>
          <pc:sldMk cId="1380038830" sldId="2147474495"/>
        </pc:sldMkLst>
      </pc:sldChg>
      <pc:sldChg chg="modSp del mod modNotesTx">
        <pc:chgData name="Leonardo Vieira Guimarães" userId="f193c370c6084364" providerId="LiveId" clId="{EE6EE5B4-6404-403F-A88B-1F2F9C578F56}" dt="2025-02-23T21:48:04.163" v="443" actId="47"/>
        <pc:sldMkLst>
          <pc:docMk/>
          <pc:sldMk cId="880770899" sldId="2147474496"/>
        </pc:sldMkLst>
      </pc:sldChg>
      <pc:sldChg chg="modSp del mod modNotesTx">
        <pc:chgData name="Leonardo Vieira Guimarães" userId="f193c370c6084364" providerId="LiveId" clId="{EE6EE5B4-6404-403F-A88B-1F2F9C578F56}" dt="2025-02-23T21:48:05.083" v="444" actId="47"/>
        <pc:sldMkLst>
          <pc:docMk/>
          <pc:sldMk cId="1470738804" sldId="2147474497"/>
        </pc:sldMkLst>
      </pc:sldChg>
      <pc:sldChg chg="modSp add del mod">
        <pc:chgData name="Leonardo Vieira Guimarães" userId="f193c370c6084364" providerId="LiveId" clId="{EE6EE5B4-6404-403F-A88B-1F2F9C578F56}" dt="2025-02-23T22:02:06.903" v="457" actId="47"/>
        <pc:sldMkLst>
          <pc:docMk/>
          <pc:sldMk cId="2285440543" sldId="2147474498"/>
        </pc:sldMkLst>
      </pc:sldChg>
      <pc:sldChg chg="del">
        <pc:chgData name="Leonardo Vieira Guimarães" userId="f193c370c6084364" providerId="LiveId" clId="{EE6EE5B4-6404-403F-A88B-1F2F9C578F56}" dt="2025-02-23T20:58:09.987" v="96" actId="47"/>
        <pc:sldMkLst>
          <pc:docMk/>
          <pc:sldMk cId="3979683604" sldId="2147474499"/>
        </pc:sldMkLst>
      </pc:sldChg>
      <pc:sldChg chg="modSp del mod">
        <pc:chgData name="Leonardo Vieira Guimarães" userId="f193c370c6084364" providerId="LiveId" clId="{EE6EE5B4-6404-403F-A88B-1F2F9C578F56}" dt="2025-02-23T21:48:02.563" v="440" actId="47"/>
        <pc:sldMkLst>
          <pc:docMk/>
          <pc:sldMk cId="2852060884" sldId="2147474500"/>
        </pc:sldMkLst>
      </pc:sldChg>
      <pc:sldChg chg="add del">
        <pc:chgData name="Leonardo Vieira Guimarães" userId="f193c370c6084364" providerId="LiveId" clId="{EE6EE5B4-6404-403F-A88B-1F2F9C578F56}" dt="2025-02-23T22:06:46.324" v="516" actId="47"/>
        <pc:sldMkLst>
          <pc:docMk/>
          <pc:sldMk cId="2716626672" sldId="2147474501"/>
        </pc:sldMkLst>
      </pc:sldChg>
      <pc:sldChg chg="del">
        <pc:chgData name="Leonardo Vieira Guimarães" userId="f193c370c6084364" providerId="LiveId" clId="{EE6EE5B4-6404-403F-A88B-1F2F9C578F56}" dt="2025-02-23T22:13:25.064" v="673" actId="47"/>
        <pc:sldMkLst>
          <pc:docMk/>
          <pc:sldMk cId="3772962427" sldId="2147474502"/>
        </pc:sldMkLst>
      </pc:sldChg>
      <pc:sldChg chg="del">
        <pc:chgData name="Leonardo Vieira Guimarães" userId="f193c370c6084364" providerId="LiveId" clId="{EE6EE5B4-6404-403F-A88B-1F2F9C578F56}" dt="2025-02-23T22:13:26.804" v="674" actId="47"/>
        <pc:sldMkLst>
          <pc:docMk/>
          <pc:sldMk cId="1288440553" sldId="2147474504"/>
        </pc:sldMkLst>
      </pc:sldChg>
      <pc:sldChg chg="add del">
        <pc:chgData name="Leonardo Vieira Guimarães" userId="f193c370c6084364" providerId="LiveId" clId="{EE6EE5B4-6404-403F-A88B-1F2F9C578F56}" dt="2025-02-23T20:54:51.526" v="60"/>
        <pc:sldMkLst>
          <pc:docMk/>
          <pc:sldMk cId="3516937418" sldId="2147474505"/>
        </pc:sldMkLst>
      </pc:sldChg>
      <pc:sldChg chg="del">
        <pc:chgData name="Leonardo Vieira Guimarães" userId="f193c370c6084364" providerId="LiveId" clId="{EE6EE5B4-6404-403F-A88B-1F2F9C578F56}" dt="2025-02-23T22:13:27.653" v="675" actId="47"/>
        <pc:sldMkLst>
          <pc:docMk/>
          <pc:sldMk cId="2991564746" sldId="2147474506"/>
        </pc:sldMkLst>
      </pc:sldChg>
      <pc:sldChg chg="del">
        <pc:chgData name="Leonardo Vieira Guimarães" userId="f193c370c6084364" providerId="LiveId" clId="{EE6EE5B4-6404-403F-A88B-1F2F9C578F56}" dt="2025-02-23T22:13:33.896" v="684" actId="47"/>
        <pc:sldMkLst>
          <pc:docMk/>
          <pc:sldMk cId="3735334763" sldId="2147474507"/>
        </pc:sldMkLst>
      </pc:sldChg>
      <pc:sldChg chg="del">
        <pc:chgData name="Leonardo Vieira Guimarães" userId="f193c370c6084364" providerId="LiveId" clId="{EE6EE5B4-6404-403F-A88B-1F2F9C578F56}" dt="2025-02-23T22:13:31.137" v="681" actId="47"/>
        <pc:sldMkLst>
          <pc:docMk/>
          <pc:sldMk cId="1336903153" sldId="2147474509"/>
        </pc:sldMkLst>
      </pc:sldChg>
      <pc:sldChg chg="del">
        <pc:chgData name="Leonardo Vieira Guimarães" userId="f193c370c6084364" providerId="LiveId" clId="{EE6EE5B4-6404-403F-A88B-1F2F9C578F56}" dt="2025-02-23T22:13:29.675" v="678" actId="47"/>
        <pc:sldMkLst>
          <pc:docMk/>
          <pc:sldMk cId="12753726" sldId="2147474510"/>
        </pc:sldMkLst>
      </pc:sldChg>
      <pc:sldChg chg="del">
        <pc:chgData name="Leonardo Vieira Guimarães" userId="f193c370c6084364" providerId="LiveId" clId="{EE6EE5B4-6404-403F-A88B-1F2F9C578F56}" dt="2025-02-23T22:13:29.191" v="677" actId="47"/>
        <pc:sldMkLst>
          <pc:docMk/>
          <pc:sldMk cId="372349402" sldId="2147474511"/>
        </pc:sldMkLst>
      </pc:sldChg>
      <pc:sldChg chg="del">
        <pc:chgData name="Leonardo Vieira Guimarães" userId="f193c370c6084364" providerId="LiveId" clId="{EE6EE5B4-6404-403F-A88B-1F2F9C578F56}" dt="2025-02-23T22:13:28.735" v="676" actId="47"/>
        <pc:sldMkLst>
          <pc:docMk/>
          <pc:sldMk cId="3716282764" sldId="2147474512"/>
        </pc:sldMkLst>
      </pc:sldChg>
      <pc:sldChg chg="del">
        <pc:chgData name="Leonardo Vieira Guimarães" userId="f193c370c6084364" providerId="LiveId" clId="{EE6EE5B4-6404-403F-A88B-1F2F9C578F56}" dt="2025-02-23T22:13:33.273" v="683" actId="47"/>
        <pc:sldMkLst>
          <pc:docMk/>
          <pc:sldMk cId="2076556543" sldId="2147474514"/>
        </pc:sldMkLst>
      </pc:sldChg>
      <pc:sldChg chg="del">
        <pc:chgData name="Leonardo Vieira Guimarães" userId="f193c370c6084364" providerId="LiveId" clId="{EE6EE5B4-6404-403F-A88B-1F2F9C578F56}" dt="2025-02-23T22:13:31.861" v="682" actId="47"/>
        <pc:sldMkLst>
          <pc:docMk/>
          <pc:sldMk cId="3577726056" sldId="2147474515"/>
        </pc:sldMkLst>
      </pc:sldChg>
      <pc:sldChg chg="del">
        <pc:chgData name="Leonardo Vieira Guimarães" userId="f193c370c6084364" providerId="LiveId" clId="{EE6EE5B4-6404-403F-A88B-1F2F9C578F56}" dt="2025-02-23T22:13:30.155" v="679" actId="47"/>
        <pc:sldMkLst>
          <pc:docMk/>
          <pc:sldMk cId="535679786" sldId="2147474516"/>
        </pc:sldMkLst>
      </pc:sldChg>
      <pc:sldChg chg="del">
        <pc:chgData name="Leonardo Vieira Guimarães" userId="f193c370c6084364" providerId="LiveId" clId="{EE6EE5B4-6404-403F-A88B-1F2F9C578F56}" dt="2025-02-23T22:13:30.690" v="680" actId="47"/>
        <pc:sldMkLst>
          <pc:docMk/>
          <pc:sldMk cId="1597107964" sldId="2147474517"/>
        </pc:sldMkLst>
      </pc:sldChg>
      <pc:sldChg chg="del">
        <pc:chgData name="Leonardo Vieira Guimarães" userId="f193c370c6084364" providerId="LiveId" clId="{EE6EE5B4-6404-403F-A88B-1F2F9C578F56}" dt="2025-02-23T22:13:35.377" v="687" actId="47"/>
        <pc:sldMkLst>
          <pc:docMk/>
          <pc:sldMk cId="3839142692" sldId="2147474518"/>
        </pc:sldMkLst>
      </pc:sldChg>
      <pc:sldChg chg="del">
        <pc:chgData name="Leonardo Vieira Guimarães" userId="f193c370c6084364" providerId="LiveId" clId="{EE6EE5B4-6404-403F-A88B-1F2F9C578F56}" dt="2025-02-23T22:13:34.377" v="685" actId="47"/>
        <pc:sldMkLst>
          <pc:docMk/>
          <pc:sldMk cId="3608038119" sldId="2147474519"/>
        </pc:sldMkLst>
      </pc:sldChg>
      <pc:sldChg chg="del">
        <pc:chgData name="Leonardo Vieira Guimarães" userId="f193c370c6084364" providerId="LiveId" clId="{EE6EE5B4-6404-403F-A88B-1F2F9C578F56}" dt="2025-02-23T22:13:34.902" v="686" actId="47"/>
        <pc:sldMkLst>
          <pc:docMk/>
          <pc:sldMk cId="2840378856" sldId="2147474520"/>
        </pc:sldMkLst>
      </pc:sldChg>
      <pc:sldChg chg="del">
        <pc:chgData name="Leonardo Vieira Guimarães" userId="f193c370c6084364" providerId="LiveId" clId="{EE6EE5B4-6404-403F-A88B-1F2F9C578F56}" dt="2025-02-23T22:13:36.193" v="688" actId="47"/>
        <pc:sldMkLst>
          <pc:docMk/>
          <pc:sldMk cId="3924727178" sldId="2147474521"/>
        </pc:sldMkLst>
      </pc:sldChg>
      <pc:sldChg chg="addSp delSp modSp mod modNotesTx">
        <pc:chgData name="Leonardo Vieira Guimarães" userId="f193c370c6084364" providerId="LiveId" clId="{EE6EE5B4-6404-403F-A88B-1F2F9C578F56}" dt="2025-02-23T21:07:59.324" v="154" actId="6549"/>
        <pc:sldMkLst>
          <pc:docMk/>
          <pc:sldMk cId="826124971" sldId="2147474522"/>
        </pc:sldMkLst>
        <pc:spChg chg="mod">
          <ac:chgData name="Leonardo Vieira Guimarães" userId="f193c370c6084364" providerId="LiveId" clId="{EE6EE5B4-6404-403F-A88B-1F2F9C578F56}" dt="2025-02-23T20:59:11.715" v="128" actId="20577"/>
          <ac:spMkLst>
            <pc:docMk/>
            <pc:sldMk cId="826124971" sldId="2147474522"/>
            <ac:spMk id="10" creationId="{CA7D691F-3625-9549-D03D-F62EBC5E4B6A}"/>
          </ac:spMkLst>
        </pc:spChg>
        <pc:spChg chg="mod">
          <ac:chgData name="Leonardo Vieira Guimarães" userId="f193c370c6084364" providerId="LiveId" clId="{EE6EE5B4-6404-403F-A88B-1F2F9C578F56}" dt="2025-02-23T21:07:55.152" v="153" actId="207"/>
          <ac:spMkLst>
            <pc:docMk/>
            <pc:sldMk cId="826124971" sldId="2147474522"/>
            <ac:spMk id="12" creationId="{E8C4DB24-E871-D02F-54BC-8A9932A50923}"/>
          </ac:spMkLst>
        </pc:spChg>
      </pc:sldChg>
      <pc:sldChg chg="add del modNotesTx">
        <pc:chgData name="Leonardo Vieira Guimarães" userId="f193c370c6084364" providerId="LiveId" clId="{EE6EE5B4-6404-403F-A88B-1F2F9C578F56}" dt="2025-02-23T22:06:44.477" v="513" actId="47"/>
        <pc:sldMkLst>
          <pc:docMk/>
          <pc:sldMk cId="1960750923" sldId="2147474523"/>
        </pc:sldMkLst>
      </pc:sldChg>
      <pc:sldChg chg="add del">
        <pc:chgData name="Leonardo Vieira Guimarães" userId="f193c370c6084364" providerId="LiveId" clId="{EE6EE5B4-6404-403F-A88B-1F2F9C578F56}" dt="2025-02-23T22:06:45.105" v="514" actId="47"/>
        <pc:sldMkLst>
          <pc:docMk/>
          <pc:sldMk cId="2600807754" sldId="2147474524"/>
        </pc:sldMkLst>
      </pc:sldChg>
      <pc:sldChg chg="add del">
        <pc:chgData name="Leonardo Vieira Guimarães" userId="f193c370c6084364" providerId="LiveId" clId="{EE6EE5B4-6404-403F-A88B-1F2F9C578F56}" dt="2025-02-23T22:06:45.708" v="515" actId="47"/>
        <pc:sldMkLst>
          <pc:docMk/>
          <pc:sldMk cId="2785759545" sldId="2147474525"/>
        </pc:sldMkLst>
      </pc:sldChg>
      <pc:sldChg chg="add del">
        <pc:chgData name="Leonardo Vieira Guimarães" userId="f193c370c6084364" providerId="LiveId" clId="{EE6EE5B4-6404-403F-A88B-1F2F9C578F56}" dt="2025-02-23T20:54:51.526" v="60"/>
        <pc:sldMkLst>
          <pc:docMk/>
          <pc:sldMk cId="484568944" sldId="2147474526"/>
        </pc:sldMkLst>
      </pc:sldChg>
      <pc:sldChg chg="addSp delSp modSp add del mod">
        <pc:chgData name="Leonardo Vieira Guimarães" userId="f193c370c6084364" providerId="LiveId" clId="{EE6EE5B4-6404-403F-A88B-1F2F9C578F56}" dt="2025-02-23T21:47:55.837" v="438" actId="47"/>
        <pc:sldMkLst>
          <pc:docMk/>
          <pc:sldMk cId="1306993926" sldId="2147474526"/>
        </pc:sldMkLst>
      </pc:sldChg>
      <pc:sldChg chg="addSp delSp modSp add mod">
        <pc:chgData name="Leonardo Vieira Guimarães" userId="f193c370c6084364" providerId="LiveId" clId="{EE6EE5B4-6404-403F-A88B-1F2F9C578F56}" dt="2025-02-23T21:14:19.609" v="197" actId="1076"/>
        <pc:sldMkLst>
          <pc:docMk/>
          <pc:sldMk cId="519724081" sldId="2147474527"/>
        </pc:sldMkLst>
      </pc:sldChg>
      <pc:sldChg chg="add del">
        <pc:chgData name="Leonardo Vieira Guimarães" userId="f193c370c6084364" providerId="LiveId" clId="{EE6EE5B4-6404-403F-A88B-1F2F9C578F56}" dt="2025-02-23T20:54:51.526" v="60"/>
        <pc:sldMkLst>
          <pc:docMk/>
          <pc:sldMk cId="1313373141" sldId="2147474527"/>
        </pc:sldMkLst>
      </pc:sldChg>
      <pc:sldChg chg="add del">
        <pc:chgData name="Leonardo Vieira Guimarães" userId="f193c370c6084364" providerId="LiveId" clId="{EE6EE5B4-6404-403F-A88B-1F2F9C578F56}" dt="2025-02-23T20:54:51.526" v="60"/>
        <pc:sldMkLst>
          <pc:docMk/>
          <pc:sldMk cId="2174059727" sldId="2147474528"/>
        </pc:sldMkLst>
      </pc:sldChg>
      <pc:sldChg chg="addSp delSp modSp add del mod ord modNotesTx">
        <pc:chgData name="Leonardo Vieira Guimarães" userId="f193c370c6084364" providerId="LiveId" clId="{EE6EE5B4-6404-403F-A88B-1F2F9C578F56}" dt="2025-02-24T00:34:03.815" v="845" actId="47"/>
        <pc:sldMkLst>
          <pc:docMk/>
          <pc:sldMk cId="3421355039" sldId="2147474528"/>
        </pc:sldMkLst>
      </pc:sldChg>
      <pc:sldChg chg="add del">
        <pc:chgData name="Leonardo Vieira Guimarães" userId="f193c370c6084364" providerId="LiveId" clId="{EE6EE5B4-6404-403F-A88B-1F2F9C578F56}" dt="2025-02-23T20:54:51.526" v="60"/>
        <pc:sldMkLst>
          <pc:docMk/>
          <pc:sldMk cId="1561824575" sldId="2147474529"/>
        </pc:sldMkLst>
      </pc:sldChg>
      <pc:sldChg chg="addSp delSp modSp add mod ord modNotesTx">
        <pc:chgData name="Leonardo Vieira Guimarães" userId="f193c370c6084364" providerId="LiveId" clId="{EE6EE5B4-6404-403F-A88B-1F2F9C578F56}" dt="2025-02-24T00:45:28.586" v="906" actId="1076"/>
        <pc:sldMkLst>
          <pc:docMk/>
          <pc:sldMk cId="2971334013" sldId="2147474529"/>
        </pc:sldMkLst>
      </pc:sldChg>
      <pc:sldChg chg="add del">
        <pc:chgData name="Leonardo Vieira Guimarães" userId="f193c370c6084364" providerId="LiveId" clId="{EE6EE5B4-6404-403F-A88B-1F2F9C578F56}" dt="2025-02-23T21:11:52.668" v="188" actId="2890"/>
        <pc:sldMkLst>
          <pc:docMk/>
          <pc:sldMk cId="3184222664" sldId="2147474529"/>
        </pc:sldMkLst>
      </pc:sldChg>
      <pc:sldChg chg="addSp delSp modSp add del mod">
        <pc:chgData name="Leonardo Vieira Guimarães" userId="f193c370c6084364" providerId="LiveId" clId="{EE6EE5B4-6404-403F-A88B-1F2F9C578F56}" dt="2025-02-24T00:34:05.330" v="846" actId="47"/>
        <pc:sldMkLst>
          <pc:docMk/>
          <pc:sldMk cId="2259329484" sldId="2147474530"/>
        </pc:sldMkLst>
      </pc:sldChg>
      <pc:sldChg chg="add del">
        <pc:chgData name="Leonardo Vieira Guimarães" userId="f193c370c6084364" providerId="LiveId" clId="{EE6EE5B4-6404-403F-A88B-1F2F9C578F56}" dt="2025-02-23T20:54:51.526" v="60"/>
        <pc:sldMkLst>
          <pc:docMk/>
          <pc:sldMk cId="3263481116" sldId="2147474530"/>
        </pc:sldMkLst>
      </pc:sldChg>
      <pc:sldChg chg="delSp modSp add del mod">
        <pc:chgData name="Leonardo Vieira Guimarães" userId="f193c370c6084364" providerId="LiveId" clId="{EE6EE5B4-6404-403F-A88B-1F2F9C578F56}" dt="2025-02-24T00:34:52.843" v="853" actId="47"/>
        <pc:sldMkLst>
          <pc:docMk/>
          <pc:sldMk cId="1985226246" sldId="2147474531"/>
        </pc:sldMkLst>
      </pc:sldChg>
      <pc:sldChg chg="add del">
        <pc:chgData name="Leonardo Vieira Guimarães" userId="f193c370c6084364" providerId="LiveId" clId="{EE6EE5B4-6404-403F-A88B-1F2F9C578F56}" dt="2025-02-23T20:54:51.526" v="60"/>
        <pc:sldMkLst>
          <pc:docMk/>
          <pc:sldMk cId="3704020641" sldId="2147474531"/>
        </pc:sldMkLst>
      </pc:sldChg>
      <pc:sldChg chg="modSp add del mod">
        <pc:chgData name="Leonardo Vieira Guimarães" userId="f193c370c6084364" providerId="LiveId" clId="{EE6EE5B4-6404-403F-A88B-1F2F9C578F56}" dt="2025-02-24T00:34:53.930" v="854" actId="47"/>
        <pc:sldMkLst>
          <pc:docMk/>
          <pc:sldMk cId="2680684880" sldId="2147474532"/>
        </pc:sldMkLst>
      </pc:sldChg>
      <pc:sldChg chg="addSp modSp add mod modNotesTx">
        <pc:chgData name="Leonardo Vieira Guimarães" userId="f193c370c6084364" providerId="LiveId" clId="{EE6EE5B4-6404-403F-A88B-1F2F9C578F56}" dt="2025-02-24T00:54:54.484" v="978" actId="1076"/>
        <pc:sldMkLst>
          <pc:docMk/>
          <pc:sldMk cId="4085307071" sldId="2147474533"/>
        </pc:sldMkLst>
      </pc:sldChg>
      <pc:sldChg chg="addSp modSp add mod modNotesTx">
        <pc:chgData name="Leonardo Vieira Guimarães" userId="f193c370c6084364" providerId="LiveId" clId="{EE6EE5B4-6404-403F-A88B-1F2F9C578F56}" dt="2025-02-24T01:01:06.256" v="988" actId="18131"/>
        <pc:sldMkLst>
          <pc:docMk/>
          <pc:sldMk cId="1272717948" sldId="2147474534"/>
        </pc:sldMkLst>
      </pc:sldChg>
      <pc:sldChg chg="addSp delSp modSp add del mod modNotesTx">
        <pc:chgData name="Leonardo Vieira Guimarães" userId="f193c370c6084364" providerId="LiveId" clId="{EE6EE5B4-6404-403F-A88B-1F2F9C578F56}" dt="2025-02-24T01:03:23.720" v="1000" actId="20577"/>
        <pc:sldMkLst>
          <pc:docMk/>
          <pc:sldMk cId="2487091943" sldId="2147474535"/>
        </pc:sldMkLst>
      </pc:sldChg>
      <pc:sldChg chg="addSp delSp modSp add mod modNotesTx">
        <pc:chgData name="Leonardo Vieira Guimarães" userId="f193c370c6084364" providerId="LiveId" clId="{EE6EE5B4-6404-403F-A88B-1F2F9C578F56}" dt="2025-02-24T01:10:32.393" v="1016" actId="1076"/>
        <pc:sldMkLst>
          <pc:docMk/>
          <pc:sldMk cId="2511620777" sldId="2147474536"/>
        </pc:sldMkLst>
      </pc:sldChg>
      <pc:sldChg chg="modSp add del mod">
        <pc:chgData name="Leonardo Vieira Guimarães" userId="f193c370c6084364" providerId="LiveId" clId="{EE6EE5B4-6404-403F-A88B-1F2F9C578F56}" dt="2025-02-24T00:36:20.408" v="878" actId="47"/>
        <pc:sldMkLst>
          <pc:docMk/>
          <pc:sldMk cId="616013374" sldId="2147474537"/>
        </pc:sldMkLst>
      </pc:sldChg>
      <pc:sldChg chg="modSp add del mod">
        <pc:chgData name="Leonardo Vieira Guimarães" userId="f193c370c6084364" providerId="LiveId" clId="{EE6EE5B4-6404-403F-A88B-1F2F9C578F56}" dt="2025-02-24T00:36:25.431" v="879" actId="47"/>
        <pc:sldMkLst>
          <pc:docMk/>
          <pc:sldMk cId="3335968388" sldId="2147474538"/>
        </pc:sldMkLst>
      </pc:sldChg>
      <pc:sldChg chg="addSp delSp modSp add mod">
        <pc:chgData name="Leonardo Vieira Guimarães" userId="f193c370c6084364" providerId="LiveId" clId="{EE6EE5B4-6404-403F-A88B-1F2F9C578F56}" dt="2025-02-24T01:21:14.577" v="1136" actId="113"/>
        <pc:sldMkLst>
          <pc:docMk/>
          <pc:sldMk cId="1821918149" sldId="2147474539"/>
        </pc:sldMkLst>
      </pc:sldChg>
      <pc:sldChg chg="addSp delSp modSp add mod">
        <pc:chgData name="Leonardo Vieira Guimarães" userId="f193c370c6084364" providerId="LiveId" clId="{EE6EE5B4-6404-403F-A88B-1F2F9C578F56}" dt="2025-02-24T01:29:01.588" v="1222" actId="20577"/>
        <pc:sldMkLst>
          <pc:docMk/>
          <pc:sldMk cId="1787631910" sldId="2147474540"/>
        </pc:sldMkLst>
      </pc:sldChg>
      <pc:sldChg chg="delSp modSp add del mod">
        <pc:chgData name="Leonardo Vieira Guimarães" userId="f193c370c6084364" providerId="LiveId" clId="{EE6EE5B4-6404-403F-A88B-1F2F9C578F56}" dt="2025-02-24T00:35:21.273" v="865" actId="47"/>
        <pc:sldMkLst>
          <pc:docMk/>
          <pc:sldMk cId="3496356130" sldId="2147474541"/>
        </pc:sldMkLst>
      </pc:sldChg>
      <pc:sldChg chg="addSp delSp modSp add mod modNotesTx">
        <pc:chgData name="Leonardo Vieira Guimarães" userId="f193c370c6084364" providerId="LiveId" clId="{EE6EE5B4-6404-403F-A88B-1F2F9C578F56}" dt="2025-02-24T00:48:41.720" v="950" actId="14100"/>
        <pc:sldMkLst>
          <pc:docMk/>
          <pc:sldMk cId="2952690377" sldId="2147474542"/>
        </pc:sldMkLst>
      </pc:sldChg>
      <pc:sldChg chg="add del">
        <pc:chgData name="Leonardo Vieira Guimarães" userId="f193c370c6084364" providerId="LiveId" clId="{EE6EE5B4-6404-403F-A88B-1F2F9C578F56}" dt="2025-02-24T00:35:49.953" v="870" actId="47"/>
        <pc:sldMkLst>
          <pc:docMk/>
          <pc:sldMk cId="1464360621" sldId="2147474543"/>
        </pc:sldMkLst>
      </pc:sldChg>
      <pc:sldChg chg="add del">
        <pc:chgData name="Leonardo Vieira Guimarães" userId="f193c370c6084364" providerId="LiveId" clId="{EE6EE5B4-6404-403F-A88B-1F2F9C578F56}" dt="2025-02-24T00:35:49.017" v="869" actId="47"/>
        <pc:sldMkLst>
          <pc:docMk/>
          <pc:sldMk cId="614846961" sldId="2147474544"/>
        </pc:sldMkLst>
      </pc:sldChg>
      <pc:sldChg chg="add del">
        <pc:chgData name="Leonardo Vieira Guimarães" userId="f193c370c6084364" providerId="LiveId" clId="{EE6EE5B4-6404-403F-A88B-1F2F9C578F56}" dt="2025-02-24T00:35:57.785" v="872" actId="47"/>
        <pc:sldMkLst>
          <pc:docMk/>
          <pc:sldMk cId="2966082012" sldId="2147474545"/>
        </pc:sldMkLst>
      </pc:sldChg>
      <pc:sldChg chg="add del">
        <pc:chgData name="Leonardo Vieira Guimarães" userId="f193c370c6084364" providerId="LiveId" clId="{EE6EE5B4-6404-403F-A88B-1F2F9C578F56}" dt="2025-02-24T00:35:56.994" v="871" actId="47"/>
        <pc:sldMkLst>
          <pc:docMk/>
          <pc:sldMk cId="1450370131" sldId="2147474546"/>
        </pc:sldMkLst>
      </pc:sldChg>
      <pc:sldChg chg="add del">
        <pc:chgData name="Leonardo Vieira Guimarães" userId="f193c370c6084364" providerId="LiveId" clId="{EE6EE5B4-6404-403F-A88B-1F2F9C578F56}" dt="2025-02-24T00:36:13.668" v="876" actId="47"/>
        <pc:sldMkLst>
          <pc:docMk/>
          <pc:sldMk cId="3164564507" sldId="2147474547"/>
        </pc:sldMkLst>
      </pc:sldChg>
      <pc:sldChg chg="add del">
        <pc:chgData name="Leonardo Vieira Guimarães" userId="f193c370c6084364" providerId="LiveId" clId="{EE6EE5B4-6404-403F-A88B-1F2F9C578F56}" dt="2025-02-24T00:36:12.702" v="875" actId="47"/>
        <pc:sldMkLst>
          <pc:docMk/>
          <pc:sldMk cId="397800566" sldId="2147474548"/>
        </pc:sldMkLst>
      </pc:sldChg>
      <pc:sldChg chg="addSp delSp modSp add mod modNotesTx">
        <pc:chgData name="Leonardo Vieira Guimarães" userId="f193c370c6084364" providerId="LiveId" clId="{EE6EE5B4-6404-403F-A88B-1F2F9C578F56}" dt="2025-02-24T01:14:55.811" v="1028" actId="1076"/>
        <pc:sldMkLst>
          <pc:docMk/>
          <pc:sldMk cId="201664474" sldId="2147474549"/>
        </pc:sldMkLst>
      </pc:sldChg>
      <pc:sldChg chg="add del">
        <pc:chgData name="Leonardo Vieira Guimarães" userId="f193c370c6084364" providerId="LiveId" clId="{EE6EE5B4-6404-403F-A88B-1F2F9C578F56}" dt="2025-02-24T00:36:16.861" v="877" actId="47"/>
        <pc:sldMkLst>
          <pc:docMk/>
          <pc:sldMk cId="2486037725" sldId="2147474550"/>
        </pc:sldMkLst>
      </pc:sldChg>
      <pc:sldChg chg="add del">
        <pc:chgData name="Leonardo Vieira Guimarães" userId="f193c370c6084364" providerId="LiveId" clId="{EE6EE5B4-6404-403F-A88B-1F2F9C578F56}" dt="2025-02-24T00:36:31.877" v="881" actId="47"/>
        <pc:sldMkLst>
          <pc:docMk/>
          <pc:sldMk cId="1467367349" sldId="2147474551"/>
        </pc:sldMkLst>
      </pc:sldChg>
      <pc:sldChg chg="add del">
        <pc:chgData name="Leonardo Vieira Guimarães" userId="f193c370c6084364" providerId="LiveId" clId="{EE6EE5B4-6404-403F-A88B-1F2F9C578F56}" dt="2025-02-24T00:36:27.839" v="880" actId="47"/>
        <pc:sldMkLst>
          <pc:docMk/>
          <pc:sldMk cId="2694782505" sldId="2147474552"/>
        </pc:sldMkLst>
      </pc:sldChg>
      <pc:sldChg chg="addSp delSp modSp add mod modNotesTx">
        <pc:chgData name="Leonardo Vieira Guimarães" userId="f193c370c6084364" providerId="LiveId" clId="{EE6EE5B4-6404-403F-A88B-1F2F9C578F56}" dt="2025-02-24T01:17:23.155" v="1060" actId="1076"/>
        <pc:sldMkLst>
          <pc:docMk/>
          <pc:sldMk cId="1491280924" sldId="2147474553"/>
        </pc:sldMkLst>
      </pc:sldChg>
      <pc:sldChg chg="addSp delSp modSp add mod">
        <pc:chgData name="Leonardo Vieira Guimarães" userId="f193c370c6084364" providerId="LiveId" clId="{EE6EE5B4-6404-403F-A88B-1F2F9C578F56}" dt="2025-02-24T00:45:51.192" v="914" actId="1076"/>
        <pc:sldMkLst>
          <pc:docMk/>
          <pc:sldMk cId="1430009835" sldId="2147474554"/>
        </pc:sldMkLst>
      </pc:sldChg>
      <pc:sldChg chg="addSp modSp add mod">
        <pc:chgData name="Leonardo Vieira Guimarães" userId="f193c370c6084364" providerId="LiveId" clId="{EE6EE5B4-6404-403F-A88B-1F2F9C578F56}" dt="2025-02-24T00:47:29.822" v="930" actId="1076"/>
        <pc:sldMkLst>
          <pc:docMk/>
          <pc:sldMk cId="1608066305" sldId="2147474555"/>
        </pc:sldMkLst>
      </pc:sldChg>
      <pc:sldChg chg="addSp delSp modSp add mod">
        <pc:chgData name="Leonardo Vieira Guimarães" userId="f193c370c6084364" providerId="LiveId" clId="{EE6EE5B4-6404-403F-A88B-1F2F9C578F56}" dt="2025-02-24T01:28:34.167" v="1214" actId="21"/>
        <pc:sldMkLst>
          <pc:docMk/>
          <pc:sldMk cId="944242120" sldId="2147474556"/>
        </pc:sldMkLst>
      </pc:sldChg>
    </pc:docChg>
  </pc:docChgLst>
  <pc:docChgLst>
    <pc:chgData name="Leonardo Vieira Guimarães" userId="f193c370c6084364" providerId="LiveId" clId="{E4BA06A0-84E4-45E2-8928-9621104ADE9E}"/>
    <pc:docChg chg="undo redo custSel addSld delSld modSld sldOrd modSection">
      <pc:chgData name="Leonardo Vieira Guimarães" userId="f193c370c6084364" providerId="LiveId" clId="{E4BA06A0-84E4-45E2-8928-9621104ADE9E}" dt="2025-02-20T18:23:40.774" v="2357" actId="478"/>
      <pc:docMkLst>
        <pc:docMk/>
      </pc:docMkLst>
      <pc:sldChg chg="addSp delSp modSp del mod modAnim">
        <pc:chgData name="Leonardo Vieira Guimarães" userId="f193c370c6084364" providerId="LiveId" clId="{E4BA06A0-84E4-45E2-8928-9621104ADE9E}" dt="2025-02-20T14:43:07.751" v="89" actId="47"/>
        <pc:sldMkLst>
          <pc:docMk/>
          <pc:sldMk cId="1540171406" sldId="904"/>
        </pc:sldMkLst>
      </pc:sldChg>
      <pc:sldChg chg="addSp delSp del mod">
        <pc:chgData name="Leonardo Vieira Guimarães" userId="f193c370c6084364" providerId="LiveId" clId="{E4BA06A0-84E4-45E2-8928-9621104ADE9E}" dt="2025-02-20T14:09:32.675" v="4" actId="47"/>
        <pc:sldMkLst>
          <pc:docMk/>
          <pc:sldMk cId="0" sldId="965"/>
        </pc:sldMkLst>
      </pc:sldChg>
      <pc:sldChg chg="addSp delSp modSp add del mod ord setBg delAnim delDesignElem">
        <pc:chgData name="Leonardo Vieira Guimarães" userId="f193c370c6084364" providerId="LiveId" clId="{E4BA06A0-84E4-45E2-8928-9621104ADE9E}" dt="2025-02-20T14:58:46.560" v="210" actId="47"/>
        <pc:sldMkLst>
          <pc:docMk/>
          <pc:sldMk cId="3773782962" sldId="2561"/>
        </pc:sldMkLst>
      </pc:sldChg>
      <pc:sldChg chg="delSp add del setBg delDesignElem">
        <pc:chgData name="Leonardo Vieira Guimarães" userId="f193c370c6084364" providerId="LiveId" clId="{E4BA06A0-84E4-45E2-8928-9621104ADE9E}" dt="2025-02-20T15:10:03.803" v="443" actId="47"/>
        <pc:sldMkLst>
          <pc:docMk/>
          <pc:sldMk cId="2230977678" sldId="2564"/>
        </pc:sldMkLst>
      </pc:sldChg>
      <pc:sldChg chg="delSp add del setBg delDesignElem">
        <pc:chgData name="Leonardo Vieira Guimarães" userId="f193c370c6084364" providerId="LiveId" clId="{E4BA06A0-84E4-45E2-8928-9621104ADE9E}" dt="2025-02-20T15:10:04.182" v="444" actId="47"/>
        <pc:sldMkLst>
          <pc:docMk/>
          <pc:sldMk cId="1401727975" sldId="2565"/>
        </pc:sldMkLst>
      </pc:sldChg>
      <pc:sldChg chg="delSp add del setBg delDesignElem">
        <pc:chgData name="Leonardo Vieira Guimarães" userId="f193c370c6084364" providerId="LiveId" clId="{E4BA06A0-84E4-45E2-8928-9621104ADE9E}" dt="2025-02-20T14:47:59.012" v="197" actId="47"/>
        <pc:sldMkLst>
          <pc:docMk/>
          <pc:sldMk cId="1612300654" sldId="2566"/>
        </pc:sldMkLst>
      </pc:sldChg>
      <pc:sldChg chg="delSp add del setBg delDesignElem">
        <pc:chgData name="Leonardo Vieira Guimarães" userId="f193c370c6084364" providerId="LiveId" clId="{E4BA06A0-84E4-45E2-8928-9621104ADE9E}" dt="2025-02-20T15:10:04.607" v="445" actId="47"/>
        <pc:sldMkLst>
          <pc:docMk/>
          <pc:sldMk cId="2828054776" sldId="2568"/>
        </pc:sldMkLst>
      </pc:sldChg>
      <pc:sldChg chg="delSp add del setBg delDesignElem">
        <pc:chgData name="Leonardo Vieira Guimarães" userId="f193c370c6084364" providerId="LiveId" clId="{E4BA06A0-84E4-45E2-8928-9621104ADE9E}" dt="2025-02-20T15:10:05.066" v="446" actId="47"/>
        <pc:sldMkLst>
          <pc:docMk/>
          <pc:sldMk cId="2525440789" sldId="2569"/>
        </pc:sldMkLst>
      </pc:sldChg>
      <pc:sldChg chg="delSp add del setBg delDesignElem">
        <pc:chgData name="Leonardo Vieira Guimarães" userId="f193c370c6084364" providerId="LiveId" clId="{E4BA06A0-84E4-45E2-8928-9621104ADE9E}" dt="2025-02-20T15:10:05.471" v="447" actId="47"/>
        <pc:sldMkLst>
          <pc:docMk/>
          <pc:sldMk cId="2574786382" sldId="2570"/>
        </pc:sldMkLst>
      </pc:sldChg>
      <pc:sldChg chg="delSp add del setBg delDesignElem">
        <pc:chgData name="Leonardo Vieira Guimarães" userId="f193c370c6084364" providerId="LiveId" clId="{E4BA06A0-84E4-45E2-8928-9621104ADE9E}" dt="2025-02-20T15:10:05.884" v="448" actId="47"/>
        <pc:sldMkLst>
          <pc:docMk/>
          <pc:sldMk cId="1675461695" sldId="2572"/>
        </pc:sldMkLst>
      </pc:sldChg>
      <pc:sldChg chg="delSp add del setBg delDesignElem">
        <pc:chgData name="Leonardo Vieira Guimarães" userId="f193c370c6084364" providerId="LiveId" clId="{E4BA06A0-84E4-45E2-8928-9621104ADE9E}" dt="2025-02-20T15:10:06.310" v="449" actId="47"/>
        <pc:sldMkLst>
          <pc:docMk/>
          <pc:sldMk cId="692107552" sldId="2573"/>
        </pc:sldMkLst>
      </pc:sldChg>
      <pc:sldChg chg="delSp add del setBg delDesignElem">
        <pc:chgData name="Leonardo Vieira Guimarães" userId="f193c370c6084364" providerId="LiveId" clId="{E4BA06A0-84E4-45E2-8928-9621104ADE9E}" dt="2025-02-20T15:10:06.769" v="450" actId="47"/>
        <pc:sldMkLst>
          <pc:docMk/>
          <pc:sldMk cId="3596426552" sldId="2574"/>
        </pc:sldMkLst>
      </pc:sldChg>
      <pc:sldChg chg="delSp add del setBg delDesignElem">
        <pc:chgData name="Leonardo Vieira Guimarães" userId="f193c370c6084364" providerId="LiveId" clId="{E4BA06A0-84E4-45E2-8928-9621104ADE9E}" dt="2025-02-20T15:10:07.363" v="451" actId="47"/>
        <pc:sldMkLst>
          <pc:docMk/>
          <pc:sldMk cId="2323047057" sldId="2576"/>
        </pc:sldMkLst>
      </pc:sldChg>
      <pc:sldChg chg="delSp add del setBg delDesignElem">
        <pc:chgData name="Leonardo Vieira Guimarães" userId="f193c370c6084364" providerId="LiveId" clId="{E4BA06A0-84E4-45E2-8928-9621104ADE9E}" dt="2025-02-20T15:10:07.989" v="452" actId="47"/>
        <pc:sldMkLst>
          <pc:docMk/>
          <pc:sldMk cId="3619323537" sldId="2577"/>
        </pc:sldMkLst>
      </pc:sldChg>
      <pc:sldChg chg="delSp add del setBg delDesignElem">
        <pc:chgData name="Leonardo Vieira Guimarães" userId="f193c370c6084364" providerId="LiveId" clId="{E4BA06A0-84E4-45E2-8928-9621104ADE9E}" dt="2025-02-20T15:10:08.572" v="453" actId="47"/>
        <pc:sldMkLst>
          <pc:docMk/>
          <pc:sldMk cId="518046854" sldId="2578"/>
        </pc:sldMkLst>
      </pc:sldChg>
      <pc:sldChg chg="delSp add del setBg delDesignElem">
        <pc:chgData name="Leonardo Vieira Guimarães" userId="f193c370c6084364" providerId="LiveId" clId="{E4BA06A0-84E4-45E2-8928-9621104ADE9E}" dt="2025-02-20T15:10:09.021" v="454" actId="47"/>
        <pc:sldMkLst>
          <pc:docMk/>
          <pc:sldMk cId="1914483770" sldId="2580"/>
        </pc:sldMkLst>
      </pc:sldChg>
      <pc:sldChg chg="delSp add del setBg delDesignElem">
        <pc:chgData name="Leonardo Vieira Guimarães" userId="f193c370c6084364" providerId="LiveId" clId="{E4BA06A0-84E4-45E2-8928-9621104ADE9E}" dt="2025-02-20T15:10:09.492" v="455" actId="47"/>
        <pc:sldMkLst>
          <pc:docMk/>
          <pc:sldMk cId="460567600" sldId="2581"/>
        </pc:sldMkLst>
      </pc:sldChg>
      <pc:sldChg chg="delSp add del setBg delDesignElem">
        <pc:chgData name="Leonardo Vieira Guimarães" userId="f193c370c6084364" providerId="LiveId" clId="{E4BA06A0-84E4-45E2-8928-9621104ADE9E}" dt="2025-02-20T15:10:09.972" v="456" actId="47"/>
        <pc:sldMkLst>
          <pc:docMk/>
          <pc:sldMk cId="1595615852" sldId="2582"/>
        </pc:sldMkLst>
      </pc:sldChg>
      <pc:sldChg chg="delSp add del setBg delDesignElem">
        <pc:chgData name="Leonardo Vieira Guimarães" userId="f193c370c6084364" providerId="LiveId" clId="{E4BA06A0-84E4-45E2-8928-9621104ADE9E}" dt="2025-02-20T15:10:10.511" v="457" actId="47"/>
        <pc:sldMkLst>
          <pc:docMk/>
          <pc:sldMk cId="519813869" sldId="2584"/>
        </pc:sldMkLst>
      </pc:sldChg>
      <pc:sldChg chg="delSp add del setBg delDesignElem">
        <pc:chgData name="Leonardo Vieira Guimarães" userId="f193c370c6084364" providerId="LiveId" clId="{E4BA06A0-84E4-45E2-8928-9621104ADE9E}" dt="2025-02-20T15:10:11.138" v="458" actId="47"/>
        <pc:sldMkLst>
          <pc:docMk/>
          <pc:sldMk cId="425106017" sldId="2585"/>
        </pc:sldMkLst>
      </pc:sldChg>
      <pc:sldChg chg="delSp add del setBg delDesignElem">
        <pc:chgData name="Leonardo Vieira Guimarães" userId="f193c370c6084364" providerId="LiveId" clId="{E4BA06A0-84E4-45E2-8928-9621104ADE9E}" dt="2025-02-20T15:10:12.143" v="459" actId="47"/>
        <pc:sldMkLst>
          <pc:docMk/>
          <pc:sldMk cId="4294129647" sldId="2586"/>
        </pc:sldMkLst>
      </pc:sldChg>
      <pc:sldChg chg="delSp add del setBg delDesignElem">
        <pc:chgData name="Leonardo Vieira Guimarães" userId="f193c370c6084364" providerId="LiveId" clId="{E4BA06A0-84E4-45E2-8928-9621104ADE9E}" dt="2025-02-20T15:10:12.872" v="460" actId="47"/>
        <pc:sldMkLst>
          <pc:docMk/>
          <pc:sldMk cId="895503706" sldId="2588"/>
        </pc:sldMkLst>
      </pc:sldChg>
      <pc:sldChg chg="delSp add del setBg delDesignElem">
        <pc:chgData name="Leonardo Vieira Guimarães" userId="f193c370c6084364" providerId="LiveId" clId="{E4BA06A0-84E4-45E2-8928-9621104ADE9E}" dt="2025-02-20T15:10:13.533" v="461" actId="47"/>
        <pc:sldMkLst>
          <pc:docMk/>
          <pc:sldMk cId="587060449" sldId="2589"/>
        </pc:sldMkLst>
      </pc:sldChg>
      <pc:sldChg chg="delSp add del setBg delDesignElem">
        <pc:chgData name="Leonardo Vieira Guimarães" userId="f193c370c6084364" providerId="LiveId" clId="{E4BA06A0-84E4-45E2-8928-9621104ADE9E}" dt="2025-02-20T15:10:14.532" v="462" actId="47"/>
        <pc:sldMkLst>
          <pc:docMk/>
          <pc:sldMk cId="3432116661" sldId="2590"/>
        </pc:sldMkLst>
      </pc:sldChg>
      <pc:sldChg chg="delSp add del setBg delDesignElem">
        <pc:chgData name="Leonardo Vieira Guimarães" userId="f193c370c6084364" providerId="LiveId" clId="{E4BA06A0-84E4-45E2-8928-9621104ADE9E}" dt="2025-02-20T15:10:20.075" v="463" actId="47"/>
        <pc:sldMkLst>
          <pc:docMk/>
          <pc:sldMk cId="4182922517" sldId="2592"/>
        </pc:sldMkLst>
      </pc:sldChg>
      <pc:sldChg chg="delSp add del setBg delDesignElem">
        <pc:chgData name="Leonardo Vieira Guimarães" userId="f193c370c6084364" providerId="LiveId" clId="{E4BA06A0-84E4-45E2-8928-9621104ADE9E}" dt="2025-02-20T15:10:25.208" v="464" actId="47"/>
        <pc:sldMkLst>
          <pc:docMk/>
          <pc:sldMk cId="4235593078" sldId="2593"/>
        </pc:sldMkLst>
      </pc:sldChg>
      <pc:sldChg chg="delSp add del setBg delDesignElem">
        <pc:chgData name="Leonardo Vieira Guimarães" userId="f193c370c6084364" providerId="LiveId" clId="{E4BA06A0-84E4-45E2-8928-9621104ADE9E}" dt="2025-02-20T15:10:26.007" v="465" actId="47"/>
        <pc:sldMkLst>
          <pc:docMk/>
          <pc:sldMk cId="3012857708" sldId="2594"/>
        </pc:sldMkLst>
      </pc:sldChg>
      <pc:sldChg chg="del">
        <pc:chgData name="Leonardo Vieira Guimarães" userId="f193c370c6084364" providerId="LiveId" clId="{E4BA06A0-84E4-45E2-8928-9621104ADE9E}" dt="2025-02-20T14:09:28.214" v="3" actId="47"/>
        <pc:sldMkLst>
          <pc:docMk/>
          <pc:sldMk cId="4223681336" sldId="2147474464"/>
        </pc:sldMkLst>
      </pc:sldChg>
      <pc:sldChg chg="modSp mod">
        <pc:chgData name="Leonardo Vieira Guimarães" userId="f193c370c6084364" providerId="LiveId" clId="{E4BA06A0-84E4-45E2-8928-9621104ADE9E}" dt="2025-02-20T14:10:03.655" v="41" actId="20577"/>
        <pc:sldMkLst>
          <pc:docMk/>
          <pc:sldMk cId="3335331951" sldId="2147474465"/>
        </pc:sldMkLst>
      </pc:sldChg>
      <pc:sldChg chg="addSp delSp modSp mod">
        <pc:chgData name="Leonardo Vieira Guimarães" userId="f193c370c6084364" providerId="LiveId" clId="{E4BA06A0-84E4-45E2-8928-9621104ADE9E}" dt="2025-02-20T15:09:17.084" v="435" actId="1076"/>
        <pc:sldMkLst>
          <pc:docMk/>
          <pc:sldMk cId="1357460492" sldId="2147474477"/>
        </pc:sldMkLst>
      </pc:sldChg>
      <pc:sldChg chg="modSp mod">
        <pc:chgData name="Leonardo Vieira Guimarães" userId="f193c370c6084364" providerId="LiveId" clId="{E4BA06A0-84E4-45E2-8928-9621104ADE9E}" dt="2025-02-20T17:55:23.941" v="2206" actId="313"/>
        <pc:sldMkLst>
          <pc:docMk/>
          <pc:sldMk cId="3828289514" sldId="2147474478"/>
        </pc:sldMkLst>
        <pc:spChg chg="mod">
          <ac:chgData name="Leonardo Vieira Guimarães" userId="f193c370c6084364" providerId="LiveId" clId="{E4BA06A0-84E4-45E2-8928-9621104ADE9E}" dt="2025-02-20T17:55:23.941" v="2206" actId="313"/>
          <ac:spMkLst>
            <pc:docMk/>
            <pc:sldMk cId="3828289514" sldId="2147474478"/>
            <ac:spMk id="2" creationId="{35A03F3F-2918-8568-51F4-0471E746C1FB}"/>
          </ac:spMkLst>
        </pc:spChg>
        <pc:spChg chg="mod">
          <ac:chgData name="Leonardo Vieira Guimarães" userId="f193c370c6084364" providerId="LiveId" clId="{E4BA06A0-84E4-45E2-8928-9621104ADE9E}" dt="2025-02-20T15:07:21.210" v="327" actId="790"/>
          <ac:spMkLst>
            <pc:docMk/>
            <pc:sldMk cId="3828289514" sldId="2147474478"/>
            <ac:spMk id="4" creationId="{215AF4B5-69E2-0199-9BF9-C9A37F7509F9}"/>
          </ac:spMkLst>
        </pc:spChg>
      </pc:sldChg>
      <pc:sldChg chg="del">
        <pc:chgData name="Leonardo Vieira Guimarães" userId="f193c370c6084364" providerId="LiveId" clId="{E4BA06A0-84E4-45E2-8928-9621104ADE9E}" dt="2025-02-20T14:43:08.210" v="90" actId="47"/>
        <pc:sldMkLst>
          <pc:docMk/>
          <pc:sldMk cId="4191890081" sldId="2147474479"/>
        </pc:sldMkLst>
      </pc:sldChg>
      <pc:sldChg chg="del">
        <pc:chgData name="Leonardo Vieira Guimarães" userId="f193c370c6084364" providerId="LiveId" clId="{E4BA06A0-84E4-45E2-8928-9621104ADE9E}" dt="2025-02-20T14:43:08.621" v="91" actId="47"/>
        <pc:sldMkLst>
          <pc:docMk/>
          <pc:sldMk cId="1521879643" sldId="2147474480"/>
        </pc:sldMkLst>
      </pc:sldChg>
      <pc:sldChg chg="del">
        <pc:chgData name="Leonardo Vieira Guimarães" userId="f193c370c6084364" providerId="LiveId" clId="{E4BA06A0-84E4-45E2-8928-9621104ADE9E}" dt="2025-02-20T14:43:08.992" v="92" actId="47"/>
        <pc:sldMkLst>
          <pc:docMk/>
          <pc:sldMk cId="3276507860" sldId="2147474481"/>
        </pc:sldMkLst>
      </pc:sldChg>
      <pc:sldChg chg="del">
        <pc:chgData name="Leonardo Vieira Guimarães" userId="f193c370c6084364" providerId="LiveId" clId="{E4BA06A0-84E4-45E2-8928-9621104ADE9E}" dt="2025-02-20T14:43:09.330" v="93" actId="47"/>
        <pc:sldMkLst>
          <pc:docMk/>
          <pc:sldMk cId="130224899" sldId="2147474482"/>
        </pc:sldMkLst>
      </pc:sldChg>
      <pc:sldChg chg="del">
        <pc:chgData name="Leonardo Vieira Guimarães" userId="f193c370c6084364" providerId="LiveId" clId="{E4BA06A0-84E4-45E2-8928-9621104ADE9E}" dt="2025-02-20T14:43:09.667" v="94" actId="47"/>
        <pc:sldMkLst>
          <pc:docMk/>
          <pc:sldMk cId="2643724267" sldId="2147474483"/>
        </pc:sldMkLst>
      </pc:sldChg>
      <pc:sldChg chg="del">
        <pc:chgData name="Leonardo Vieira Guimarães" userId="f193c370c6084364" providerId="LiveId" clId="{E4BA06A0-84E4-45E2-8928-9621104ADE9E}" dt="2025-02-20T14:43:10.147" v="95" actId="47"/>
        <pc:sldMkLst>
          <pc:docMk/>
          <pc:sldMk cId="1364421160" sldId="2147474484"/>
        </pc:sldMkLst>
      </pc:sldChg>
      <pc:sldChg chg="addSp delSp modSp mod modNotesTx">
        <pc:chgData name="Leonardo Vieira Guimarães" userId="f193c370c6084364" providerId="LiveId" clId="{E4BA06A0-84E4-45E2-8928-9621104ADE9E}" dt="2025-02-20T17:05:06.117" v="754" actId="478"/>
        <pc:sldMkLst>
          <pc:docMk/>
          <pc:sldMk cId="3839594722" sldId="2147474485"/>
        </pc:sldMkLst>
      </pc:sldChg>
      <pc:sldChg chg="add">
        <pc:chgData name="Leonardo Vieira Guimarães" userId="f193c370c6084364" providerId="LiveId" clId="{E4BA06A0-84E4-45E2-8928-9621104ADE9E}" dt="2025-02-20T14:09:25.712" v="2"/>
        <pc:sldMkLst>
          <pc:docMk/>
          <pc:sldMk cId="0" sldId="2147474486"/>
        </pc:sldMkLst>
      </pc:sldChg>
      <pc:sldChg chg="add">
        <pc:chgData name="Leonardo Vieira Guimarães" userId="f193c370c6084364" providerId="LiveId" clId="{E4BA06A0-84E4-45E2-8928-9621104ADE9E}" dt="2025-02-20T14:09:25.712" v="2"/>
        <pc:sldMkLst>
          <pc:docMk/>
          <pc:sldMk cId="3989783630" sldId="2147474487"/>
        </pc:sldMkLst>
      </pc:sldChg>
      <pc:sldChg chg="modSp add mod">
        <pc:chgData name="Leonardo Vieira Guimarães" userId="f193c370c6084364" providerId="LiveId" clId="{E4BA06A0-84E4-45E2-8928-9621104ADE9E}" dt="2025-02-20T14:43:49.780" v="102" actId="15"/>
        <pc:sldMkLst>
          <pc:docMk/>
          <pc:sldMk cId="4131925284" sldId="2147474488"/>
        </pc:sldMkLst>
        <pc:spChg chg="mod">
          <ac:chgData name="Leonardo Vieira Guimarães" userId="f193c370c6084364" providerId="LiveId" clId="{E4BA06A0-84E4-45E2-8928-9621104ADE9E}" dt="2025-02-20T14:43:43.302" v="101" actId="790"/>
          <ac:spMkLst>
            <pc:docMk/>
            <pc:sldMk cId="4131925284" sldId="2147474488"/>
            <ac:spMk id="4" creationId="{BBE936B9-0CAB-2F71-D21A-3FFD83498962}"/>
          </ac:spMkLst>
        </pc:spChg>
      </pc:sldChg>
      <pc:sldChg chg="addSp delSp modSp add del mod delAnim modNotesTx">
        <pc:chgData name="Leonardo Vieira Guimarães" userId="f193c370c6084364" providerId="LiveId" clId="{E4BA06A0-84E4-45E2-8928-9621104ADE9E}" dt="2025-02-20T17:53:59.194" v="2203" actId="47"/>
        <pc:sldMkLst>
          <pc:docMk/>
          <pc:sldMk cId="1130146367" sldId="2147474489"/>
        </pc:sldMkLst>
      </pc:sldChg>
      <pc:sldChg chg="add del">
        <pc:chgData name="Leonardo Vieira Guimarães" userId="f193c370c6084364" providerId="LiveId" clId="{E4BA06A0-84E4-45E2-8928-9621104ADE9E}" dt="2025-02-20T15:10:03.377" v="442" actId="47"/>
        <pc:sldMkLst>
          <pc:docMk/>
          <pc:sldMk cId="3074749855" sldId="2147474490"/>
        </pc:sldMkLst>
      </pc:sldChg>
      <pc:sldChg chg="addSp modSp add mod modNotesTx">
        <pc:chgData name="Leonardo Vieira Guimarães" userId="f193c370c6084364" providerId="LiveId" clId="{E4BA06A0-84E4-45E2-8928-9621104ADE9E}" dt="2025-02-20T15:21:56.691" v="523"/>
        <pc:sldMkLst>
          <pc:docMk/>
          <pc:sldMk cId="2735253328" sldId="2147474491"/>
        </pc:sldMkLst>
      </pc:sldChg>
      <pc:sldChg chg="addSp modSp add del mod modNotesTx">
        <pc:chgData name="Leonardo Vieira Guimarães" userId="f193c370c6084364" providerId="LiveId" clId="{E4BA06A0-84E4-45E2-8928-9621104ADE9E}" dt="2025-02-20T15:21:08.723" v="522" actId="47"/>
        <pc:sldMkLst>
          <pc:docMk/>
          <pc:sldMk cId="2141263107" sldId="2147474492"/>
        </pc:sldMkLst>
      </pc:sldChg>
      <pc:sldChg chg="modSp add mod modNotesTx">
        <pc:chgData name="Leonardo Vieira Guimarães" userId="f193c370c6084364" providerId="LiveId" clId="{E4BA06A0-84E4-45E2-8928-9621104ADE9E}" dt="2025-02-20T15:22:21.783" v="526"/>
        <pc:sldMkLst>
          <pc:docMk/>
          <pc:sldMk cId="655511841" sldId="2147474493"/>
        </pc:sldMkLst>
      </pc:sldChg>
      <pc:sldChg chg="modSp add mod modNotesTx">
        <pc:chgData name="Leonardo Vieira Guimarães" userId="f193c370c6084364" providerId="LiveId" clId="{E4BA06A0-84E4-45E2-8928-9621104ADE9E}" dt="2025-02-20T15:22:50.801" v="528"/>
        <pc:sldMkLst>
          <pc:docMk/>
          <pc:sldMk cId="1521095757" sldId="2147474494"/>
        </pc:sldMkLst>
      </pc:sldChg>
      <pc:sldChg chg="add del">
        <pc:chgData name="Leonardo Vieira Guimarães" userId="f193c370c6084364" providerId="LiveId" clId="{E4BA06A0-84E4-45E2-8928-9621104ADE9E}" dt="2025-02-20T15:14:15.658" v="467" actId="47"/>
        <pc:sldMkLst>
          <pc:docMk/>
          <pc:sldMk cId="684288145" sldId="2147474495"/>
        </pc:sldMkLst>
      </pc:sldChg>
      <pc:sldChg chg="modSp add mod modNotesTx">
        <pc:chgData name="Leonardo Vieira Guimarães" userId="f193c370c6084364" providerId="LiveId" clId="{E4BA06A0-84E4-45E2-8928-9621104ADE9E}" dt="2025-02-20T15:23:14.902" v="529"/>
        <pc:sldMkLst>
          <pc:docMk/>
          <pc:sldMk cId="880770899" sldId="2147474496"/>
        </pc:sldMkLst>
      </pc:sldChg>
      <pc:sldChg chg="modSp add mod modNotesTx">
        <pc:chgData name="Leonardo Vieira Guimarães" userId="f193c370c6084364" providerId="LiveId" clId="{E4BA06A0-84E4-45E2-8928-9621104ADE9E}" dt="2025-02-20T15:23:34.541" v="530"/>
        <pc:sldMkLst>
          <pc:docMk/>
          <pc:sldMk cId="1470738804" sldId="2147474497"/>
        </pc:sldMkLst>
      </pc:sldChg>
      <pc:sldChg chg="modSp add mod modNotesTx">
        <pc:chgData name="Leonardo Vieira Guimarães" userId="f193c370c6084364" providerId="LiveId" clId="{E4BA06A0-84E4-45E2-8928-9621104ADE9E}" dt="2025-02-20T15:23:50.963" v="531"/>
        <pc:sldMkLst>
          <pc:docMk/>
          <pc:sldMk cId="2285440543" sldId="2147474498"/>
        </pc:sldMkLst>
      </pc:sldChg>
      <pc:sldChg chg="modSp add mod modNotesTx">
        <pc:chgData name="Leonardo Vieira Guimarães" userId="f193c370c6084364" providerId="LiveId" clId="{E4BA06A0-84E4-45E2-8928-9621104ADE9E}" dt="2025-02-20T15:24:03.746" v="532"/>
        <pc:sldMkLst>
          <pc:docMk/>
          <pc:sldMk cId="3979683604" sldId="2147474499"/>
        </pc:sldMkLst>
      </pc:sldChg>
      <pc:sldChg chg="add del modNotesTx">
        <pc:chgData name="Leonardo Vieira Guimarães" userId="f193c370c6084364" providerId="LiveId" clId="{E4BA06A0-84E4-45E2-8928-9621104ADE9E}" dt="2025-02-20T15:14:23.043" v="468" actId="47"/>
        <pc:sldMkLst>
          <pc:docMk/>
          <pc:sldMk cId="290649228" sldId="2147474500"/>
        </pc:sldMkLst>
      </pc:sldChg>
      <pc:sldChg chg="modSp add mod modNotesTx">
        <pc:chgData name="Leonardo Vieira Guimarães" userId="f193c370c6084364" providerId="LiveId" clId="{E4BA06A0-84E4-45E2-8928-9621104ADE9E}" dt="2025-02-20T15:22:19.109" v="525"/>
        <pc:sldMkLst>
          <pc:docMk/>
          <pc:sldMk cId="2852060884" sldId="2147474500"/>
        </pc:sldMkLst>
      </pc:sldChg>
      <pc:sldChg chg="addSp delSp modSp add mod ord">
        <pc:chgData name="Leonardo Vieira Guimarães" userId="f193c370c6084364" providerId="LiveId" clId="{E4BA06A0-84E4-45E2-8928-9621104ADE9E}" dt="2025-02-20T17:01:28.261" v="636"/>
        <pc:sldMkLst>
          <pc:docMk/>
          <pc:sldMk cId="2716626672" sldId="2147474501"/>
        </pc:sldMkLst>
      </pc:sldChg>
      <pc:sldChg chg="addSp delSp modSp add mod">
        <pc:chgData name="Leonardo Vieira Guimarães" userId="f193c370c6084364" providerId="LiveId" clId="{E4BA06A0-84E4-45E2-8928-9621104ADE9E}" dt="2025-02-20T17:02:59.730" v="652"/>
        <pc:sldMkLst>
          <pc:docMk/>
          <pc:sldMk cId="3772962427" sldId="2147474502"/>
        </pc:sldMkLst>
      </pc:sldChg>
      <pc:sldChg chg="addSp delSp modSp add del mod modClrScheme chgLayout">
        <pc:chgData name="Leonardo Vieira Guimarães" userId="f193c370c6084364" providerId="LiveId" clId="{E4BA06A0-84E4-45E2-8928-9621104ADE9E}" dt="2025-02-20T17:13:16.568" v="993" actId="47"/>
        <pc:sldMkLst>
          <pc:docMk/>
          <pc:sldMk cId="2632593429" sldId="2147474503"/>
        </pc:sldMkLst>
      </pc:sldChg>
      <pc:sldChg chg="modSp add mod ord">
        <pc:chgData name="Leonardo Vieira Guimarães" userId="f193c370c6084364" providerId="LiveId" clId="{E4BA06A0-84E4-45E2-8928-9621104ADE9E}" dt="2025-02-20T17:13:09.350" v="991"/>
        <pc:sldMkLst>
          <pc:docMk/>
          <pc:sldMk cId="1288440553" sldId="2147474504"/>
        </pc:sldMkLst>
      </pc:sldChg>
      <pc:sldChg chg="addSp modSp add del mod">
        <pc:chgData name="Leonardo Vieira Guimarães" userId="f193c370c6084364" providerId="LiveId" clId="{E4BA06A0-84E4-45E2-8928-9621104ADE9E}" dt="2025-02-20T17:14:58.308" v="1060" actId="47"/>
        <pc:sldMkLst>
          <pc:docMk/>
          <pc:sldMk cId="844395226" sldId="2147474505"/>
        </pc:sldMkLst>
      </pc:sldChg>
      <pc:sldChg chg="addSp delSp modSp add mod ord">
        <pc:chgData name="Leonardo Vieira Guimarães" userId="f193c370c6084364" providerId="LiveId" clId="{E4BA06A0-84E4-45E2-8928-9621104ADE9E}" dt="2025-02-20T17:37:10.995" v="1707" actId="14100"/>
        <pc:sldMkLst>
          <pc:docMk/>
          <pc:sldMk cId="2991564746" sldId="2147474506"/>
        </pc:sldMkLst>
      </pc:sldChg>
      <pc:sldChg chg="addSp delSp modSp add mod">
        <pc:chgData name="Leonardo Vieira Guimarães" userId="f193c370c6084364" providerId="LiveId" clId="{E4BA06A0-84E4-45E2-8928-9621104ADE9E}" dt="2025-02-20T17:45:38.297" v="1973" actId="12"/>
        <pc:sldMkLst>
          <pc:docMk/>
          <pc:sldMk cId="3735334763" sldId="2147474507"/>
        </pc:sldMkLst>
      </pc:sldChg>
      <pc:sldChg chg="addSp delSp modSp add del mod">
        <pc:chgData name="Leonardo Vieira Guimarães" userId="f193c370c6084364" providerId="LiveId" clId="{E4BA06A0-84E4-45E2-8928-9621104ADE9E}" dt="2025-02-20T17:45:43.406" v="1974" actId="47"/>
        <pc:sldMkLst>
          <pc:docMk/>
          <pc:sldMk cId="2955828053" sldId="2147474508"/>
        </pc:sldMkLst>
      </pc:sldChg>
      <pc:sldChg chg="addSp modSp add del mod">
        <pc:chgData name="Leonardo Vieira Guimarães" userId="f193c370c6084364" providerId="LiveId" clId="{E4BA06A0-84E4-45E2-8928-9621104ADE9E}" dt="2025-02-20T17:42:35.340" v="1884" actId="14100"/>
        <pc:sldMkLst>
          <pc:docMk/>
          <pc:sldMk cId="1336903153" sldId="2147474509"/>
        </pc:sldMkLst>
      </pc:sldChg>
      <pc:sldChg chg="addSp delSp modSp add del mod">
        <pc:chgData name="Leonardo Vieira Guimarães" userId="f193c370c6084364" providerId="LiveId" clId="{E4BA06A0-84E4-45E2-8928-9621104ADE9E}" dt="2025-02-20T17:38:05.942" v="1725" actId="14100"/>
        <pc:sldMkLst>
          <pc:docMk/>
          <pc:sldMk cId="12753726" sldId="2147474510"/>
        </pc:sldMkLst>
      </pc:sldChg>
      <pc:sldChg chg="addSp delSp modSp add del mod">
        <pc:chgData name="Leonardo Vieira Guimarães" userId="f193c370c6084364" providerId="LiveId" clId="{E4BA06A0-84E4-45E2-8928-9621104ADE9E}" dt="2025-02-20T17:37:50.682" v="1719" actId="1076"/>
        <pc:sldMkLst>
          <pc:docMk/>
          <pc:sldMk cId="372349402" sldId="2147474511"/>
        </pc:sldMkLst>
      </pc:sldChg>
      <pc:sldChg chg="addSp delSp modSp add mod">
        <pc:chgData name="Leonardo Vieira Guimarães" userId="f193c370c6084364" providerId="LiveId" clId="{E4BA06A0-84E4-45E2-8928-9621104ADE9E}" dt="2025-02-20T17:37:30.447" v="1713" actId="14100"/>
        <pc:sldMkLst>
          <pc:docMk/>
          <pc:sldMk cId="3716282764" sldId="2147474512"/>
        </pc:sldMkLst>
      </pc:sldChg>
      <pc:sldChg chg="add del">
        <pc:chgData name="Leonardo Vieira Guimarães" userId="f193c370c6084364" providerId="LiveId" clId="{E4BA06A0-84E4-45E2-8928-9621104ADE9E}" dt="2025-02-20T17:43:36.586" v="1915" actId="47"/>
        <pc:sldMkLst>
          <pc:docMk/>
          <pc:sldMk cId="65016371" sldId="2147474513"/>
        </pc:sldMkLst>
      </pc:sldChg>
      <pc:sldChg chg="addSp modSp add mod">
        <pc:chgData name="Leonardo Vieira Guimarães" userId="f193c370c6084364" providerId="LiveId" clId="{E4BA06A0-84E4-45E2-8928-9621104ADE9E}" dt="2025-02-20T17:43:33.357" v="1914" actId="20577"/>
        <pc:sldMkLst>
          <pc:docMk/>
          <pc:sldMk cId="2076556543" sldId="2147474514"/>
        </pc:sldMkLst>
      </pc:sldChg>
      <pc:sldChg chg="addSp modSp add mod">
        <pc:chgData name="Leonardo Vieira Guimarães" userId="f193c370c6084364" providerId="LiveId" clId="{E4BA06A0-84E4-45E2-8928-9621104ADE9E}" dt="2025-02-20T17:42:50.071" v="1890" actId="1076"/>
        <pc:sldMkLst>
          <pc:docMk/>
          <pc:sldMk cId="3577726056" sldId="2147474515"/>
        </pc:sldMkLst>
      </pc:sldChg>
      <pc:sldChg chg="addSp modSp add mod ord">
        <pc:chgData name="Leonardo Vieira Guimarães" userId="f193c370c6084364" providerId="LiveId" clId="{E4BA06A0-84E4-45E2-8928-9621104ADE9E}" dt="2025-02-20T17:42:06.490" v="1873" actId="14100"/>
        <pc:sldMkLst>
          <pc:docMk/>
          <pc:sldMk cId="535679786" sldId="2147474516"/>
        </pc:sldMkLst>
      </pc:sldChg>
      <pc:sldChg chg="addSp modSp add mod ord">
        <pc:chgData name="Leonardo Vieira Guimarães" userId="f193c370c6084364" providerId="LiveId" clId="{E4BA06A0-84E4-45E2-8928-9621104ADE9E}" dt="2025-02-20T17:42:19.457" v="1878" actId="14100"/>
        <pc:sldMkLst>
          <pc:docMk/>
          <pc:sldMk cId="1597107964" sldId="2147474517"/>
        </pc:sldMkLst>
      </pc:sldChg>
      <pc:sldChg chg="addSp delSp modSp add mod">
        <pc:chgData name="Leonardo Vieira Guimarães" userId="f193c370c6084364" providerId="LiveId" clId="{E4BA06A0-84E4-45E2-8928-9621104ADE9E}" dt="2025-02-20T17:49:13.008" v="2178" actId="20577"/>
        <pc:sldMkLst>
          <pc:docMk/>
          <pc:sldMk cId="3839142692" sldId="2147474518"/>
        </pc:sldMkLst>
      </pc:sldChg>
      <pc:sldChg chg="addSp delSp modSp add mod">
        <pc:chgData name="Leonardo Vieira Guimarães" userId="f193c370c6084364" providerId="LiveId" clId="{E4BA06A0-84E4-45E2-8928-9621104ADE9E}" dt="2025-02-20T17:45:30.263" v="1971" actId="12"/>
        <pc:sldMkLst>
          <pc:docMk/>
          <pc:sldMk cId="3608038119" sldId="2147474519"/>
        </pc:sldMkLst>
      </pc:sldChg>
      <pc:sldChg chg="modSp add mod ord">
        <pc:chgData name="Leonardo Vieira Guimarães" userId="f193c370c6084364" providerId="LiveId" clId="{E4BA06A0-84E4-45E2-8928-9621104ADE9E}" dt="2025-02-20T17:47:40.178" v="2067"/>
        <pc:sldMkLst>
          <pc:docMk/>
          <pc:sldMk cId="2840378856" sldId="2147474520"/>
        </pc:sldMkLst>
      </pc:sldChg>
      <pc:sldChg chg="addSp delSp modSp add mod">
        <pc:chgData name="Leonardo Vieira Guimarães" userId="f193c370c6084364" providerId="LiveId" clId="{E4BA06A0-84E4-45E2-8928-9621104ADE9E}" dt="2025-02-20T17:49:37.584" v="2185" actId="1076"/>
        <pc:sldMkLst>
          <pc:docMk/>
          <pc:sldMk cId="3924727178" sldId="2147474521"/>
        </pc:sldMkLst>
      </pc:sldChg>
      <pc:sldChg chg="add modNotesTx">
        <pc:chgData name="Leonardo Vieira Guimarães" userId="f193c370c6084364" providerId="LiveId" clId="{E4BA06A0-84E4-45E2-8928-9621104ADE9E}" dt="2025-02-20T17:54:32.835" v="2205" actId="6549"/>
        <pc:sldMkLst>
          <pc:docMk/>
          <pc:sldMk cId="826124971" sldId="2147474522"/>
        </pc:sldMkLst>
      </pc:sldChg>
      <pc:sldChg chg="addSp modSp add mod modNotesTx">
        <pc:chgData name="Leonardo Vieira Guimarães" userId="f193c370c6084364" providerId="LiveId" clId="{E4BA06A0-84E4-45E2-8928-9621104ADE9E}" dt="2025-02-20T18:00:21.632" v="2341" actId="20577"/>
        <pc:sldMkLst>
          <pc:docMk/>
          <pc:sldMk cId="1960750923" sldId="2147474523"/>
        </pc:sldMkLst>
      </pc:sldChg>
      <pc:sldChg chg="delSp modSp add mod">
        <pc:chgData name="Leonardo Vieira Guimarães" userId="f193c370c6084364" providerId="LiveId" clId="{E4BA06A0-84E4-45E2-8928-9621104ADE9E}" dt="2025-02-20T18:23:40.774" v="2357" actId="478"/>
        <pc:sldMkLst>
          <pc:docMk/>
          <pc:sldMk cId="2600807754" sldId="2147474524"/>
        </pc:sldMkLst>
      </pc:sldChg>
      <pc:sldChg chg="addSp delSp modSp add mod">
        <pc:chgData name="Leonardo Vieira Guimarães" userId="f193c370c6084364" providerId="LiveId" clId="{E4BA06A0-84E4-45E2-8928-9621104ADE9E}" dt="2025-02-20T18:23:18.746" v="2355" actId="1076"/>
        <pc:sldMkLst>
          <pc:docMk/>
          <pc:sldMk cId="2785759545" sldId="21474745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B06F6-7CDC-7642-93AF-8F5D5C54BFC2}" type="datetimeFigureOut">
              <a:rPr lang="pt-BR" smtClean="0"/>
              <a:t>10/03/2025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8AF2E-C0BC-6340-BC61-C12A5CD2F272}" type="slidenum">
              <a:rPr lang="pt-BR" smtClean="0"/>
              <a:t>‹nº›</a:t>
            </a:fld>
            <a:endParaRPr lang="pt-BR"/>
          </a:p>
        </p:txBody>
      </p:sp>
    </p:spTree>
    <p:extLst>
      <p:ext uri="{BB962C8B-B14F-4D97-AF65-F5344CB8AC3E}">
        <p14:creationId xmlns:p14="http://schemas.microsoft.com/office/powerpoint/2010/main" val="59324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8A57-86D5-E5AB-D2CA-B8015916A09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17BEADA-E226-9D54-0A95-54082D84338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2DA7B6F-D68C-5860-9073-254A4F160524}"/>
              </a:ext>
            </a:extLst>
          </p:cNvPr>
          <p:cNvSpPr>
            <a:spLocks noGrp="1"/>
          </p:cNvSpPr>
          <p:nvPr>
            <p:ph type="body" idx="1"/>
          </p:nvPr>
        </p:nvSpPr>
        <p:spPr/>
        <p:txBody>
          <a:bodyPr/>
          <a:lstStyle/>
          <a:p>
            <a:r>
              <a:rPr lang="pt-BR" dirty="0"/>
              <a:t>Neste período, ocorre a transição da web estática (Web 1.0) para uma experiência mais dinâmica e interativa (Web 2.0). Em 2001, o lançamento do .NET Framework e do ASP.NET proporcionou ferramentas robustas para o desenvolvimento de aplicações web empresariais. A partir de 2002, frameworks como Ruby </a:t>
            </a:r>
            <a:r>
              <a:rPr lang="pt-BR" dirty="0" err="1"/>
              <a:t>on</a:t>
            </a:r>
            <a:r>
              <a:rPr lang="pt-BR" dirty="0"/>
              <a:t> </a:t>
            </a:r>
            <a:r>
              <a:rPr lang="pt-BR" dirty="0" err="1"/>
              <a:t>Rails</a:t>
            </a:r>
            <a:r>
              <a:rPr lang="pt-BR" dirty="0"/>
              <a:t> estimularam métodos ágeis de desenvolvimento, enquanto a popularização do </a:t>
            </a:r>
            <a:r>
              <a:rPr lang="pt-BR" dirty="0" err="1"/>
              <a:t>WordPress</a:t>
            </a:r>
            <a:r>
              <a:rPr lang="pt-BR" dirty="0"/>
              <a:t> democratizou a criação de conteúdo. A introdução do AJAX em 2004 possibilitou atualizações assíncronas de páginas, melhorando a usabilidade</a:t>
            </a:r>
          </a:p>
        </p:txBody>
      </p:sp>
      <p:sp>
        <p:nvSpPr>
          <p:cNvPr id="4" name="Espaço Reservado para Número de Slide 3">
            <a:extLst>
              <a:ext uri="{FF2B5EF4-FFF2-40B4-BE49-F238E27FC236}">
                <a16:creationId xmlns:a16="http://schemas.microsoft.com/office/drawing/2014/main" id="{F1F39D87-50DB-6A2E-F9C5-B09A0189A0C0}"/>
              </a:ext>
            </a:extLst>
          </p:cNvPr>
          <p:cNvSpPr>
            <a:spLocks noGrp="1"/>
          </p:cNvSpPr>
          <p:nvPr>
            <p:ph type="sldNum" sz="quarter" idx="5"/>
          </p:nvPr>
        </p:nvSpPr>
        <p:spPr/>
        <p:txBody>
          <a:bodyPr/>
          <a:lstStyle/>
          <a:p>
            <a:fld id="{D0E42C9D-BC2F-4B75-8FE9-F32B3E470D2E}" type="slidenum">
              <a:rPr lang="pt-BR" smtClean="0"/>
              <a:t>10</a:t>
            </a:fld>
            <a:endParaRPr lang="pt-BR"/>
          </a:p>
        </p:txBody>
      </p:sp>
    </p:spTree>
    <p:extLst>
      <p:ext uri="{BB962C8B-B14F-4D97-AF65-F5344CB8AC3E}">
        <p14:creationId xmlns:p14="http://schemas.microsoft.com/office/powerpoint/2010/main" val="3226072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A38F4-1799-EC84-CC37-68AC189FEDD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A305D46-7089-CC83-E7FA-EADF7E81A78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781006F-42D1-97B1-9658-96451A849644}"/>
              </a:ext>
            </a:extLst>
          </p:cNvPr>
          <p:cNvSpPr>
            <a:spLocks noGrp="1"/>
          </p:cNvSpPr>
          <p:nvPr>
            <p:ph type="body" idx="1"/>
          </p:nvPr>
        </p:nvSpPr>
        <p:spPr/>
        <p:txBody>
          <a:bodyPr/>
          <a:lstStyle/>
          <a:p>
            <a:r>
              <a:rPr lang="pt-BR" dirty="0"/>
              <a:t>, e o lançamento do </a:t>
            </a:r>
            <a:r>
              <a:rPr lang="pt-BR" dirty="0" err="1"/>
              <a:t>jQuery</a:t>
            </a:r>
            <a:r>
              <a:rPr lang="pt-BR" dirty="0"/>
              <a:t> (2006) simplificou a manipulação do DOM. Em 2007 e 2008, o surgimento de frameworks como Django e do navegador Google Chrome, respectivamente, e, em 2009, a chegada do Node.js para o uso de </a:t>
            </a:r>
            <a:r>
              <a:rPr lang="pt-BR" dirty="0" err="1"/>
              <a:t>JavaScript</a:t>
            </a:r>
            <a:r>
              <a:rPr lang="pt-BR" dirty="0"/>
              <a:t> no servidor, culminaram com o lançamento do HTML5 em 2010, que incorporou novos elementos semânticos e multimídia.</a:t>
            </a:r>
          </a:p>
        </p:txBody>
      </p:sp>
      <p:sp>
        <p:nvSpPr>
          <p:cNvPr id="4" name="Espaço Reservado para Número de Slide 3">
            <a:extLst>
              <a:ext uri="{FF2B5EF4-FFF2-40B4-BE49-F238E27FC236}">
                <a16:creationId xmlns:a16="http://schemas.microsoft.com/office/drawing/2014/main" id="{87E68FFE-B5E2-714E-A2CA-6D045F337980}"/>
              </a:ext>
            </a:extLst>
          </p:cNvPr>
          <p:cNvSpPr>
            <a:spLocks noGrp="1"/>
          </p:cNvSpPr>
          <p:nvPr>
            <p:ph type="sldNum" sz="quarter" idx="5"/>
          </p:nvPr>
        </p:nvSpPr>
        <p:spPr/>
        <p:txBody>
          <a:bodyPr/>
          <a:lstStyle/>
          <a:p>
            <a:fld id="{D0E42C9D-BC2F-4B75-8FE9-F32B3E470D2E}" type="slidenum">
              <a:rPr lang="pt-BR" smtClean="0"/>
              <a:t>11</a:t>
            </a:fld>
            <a:endParaRPr lang="pt-BR"/>
          </a:p>
        </p:txBody>
      </p:sp>
    </p:spTree>
    <p:extLst>
      <p:ext uri="{BB962C8B-B14F-4D97-AF65-F5344CB8AC3E}">
        <p14:creationId xmlns:p14="http://schemas.microsoft.com/office/powerpoint/2010/main" val="81560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3B4A5-6067-8854-2F26-1CB4179B09A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90357A4-F9EB-F759-2225-41DC0AA2530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9CDF96E-5DE8-08BB-6FF1-05AC8A20EA5C}"/>
              </a:ext>
            </a:extLst>
          </p:cNvPr>
          <p:cNvSpPr>
            <a:spLocks noGrp="1"/>
          </p:cNvSpPr>
          <p:nvPr>
            <p:ph type="body" idx="1"/>
          </p:nvPr>
        </p:nvSpPr>
        <p:spPr/>
        <p:txBody>
          <a:bodyPr/>
          <a:lstStyle/>
          <a:p>
            <a:r>
              <a:rPr lang="pt-BR" dirty="0"/>
              <a:t>Entre 2011 e 2015, novas tecnologias e frameworks modernizaram o desenvolvimento web. O </a:t>
            </a:r>
            <a:r>
              <a:rPr lang="pt-BR" dirty="0" err="1"/>
              <a:t>AngularJS</a:t>
            </a:r>
            <a:r>
              <a:rPr lang="pt-BR" dirty="0"/>
              <a:t> foi introduzido para criar aplicações de página única (</a:t>
            </a:r>
            <a:r>
              <a:rPr lang="pt-BR" dirty="0" err="1"/>
              <a:t>SPAs</a:t>
            </a:r>
            <a:r>
              <a:rPr lang="pt-BR" dirty="0"/>
              <a:t>) e o CSS3 ampliou as possibilidades visuais e de animação. Em 2012, o </a:t>
            </a:r>
            <a:r>
              <a:rPr lang="pt-BR" dirty="0" err="1"/>
              <a:t>Bootstrap</a:t>
            </a:r>
            <a:r>
              <a:rPr lang="pt-BR" dirty="0"/>
              <a:t> popularizou o design responsivo, permitindo que sites se adaptassem a diferentes dispositivos. Em 2013, o </a:t>
            </a:r>
            <a:r>
              <a:rPr lang="pt-BR" dirty="0" err="1"/>
              <a:t>React</a:t>
            </a:r>
            <a:r>
              <a:rPr lang="pt-BR" dirty="0"/>
              <a:t>, baseado em componentes, foi lançado pelo Facebook, e em 2014, o Vue.js e o HTTP/2 trouxeram melhorias em desempenho e flexibilidade. Em 2015, o </a:t>
            </a:r>
            <a:r>
              <a:rPr lang="pt-BR" dirty="0" err="1"/>
              <a:t>ECMAScript</a:t>
            </a:r>
            <a:r>
              <a:rPr lang="pt-BR" dirty="0"/>
              <a:t> 6 trouxe significativas atualizações para o </a:t>
            </a:r>
            <a:r>
              <a:rPr lang="pt-BR" dirty="0" err="1"/>
              <a:t>JavaScript</a:t>
            </a:r>
            <a:r>
              <a:rPr lang="pt-BR" dirty="0"/>
              <a:t>, modernizando a linguagem e possibilitando o desenvolvimento de aplicações web mais robustas.</a:t>
            </a:r>
          </a:p>
        </p:txBody>
      </p:sp>
      <p:sp>
        <p:nvSpPr>
          <p:cNvPr id="4" name="Espaço Reservado para Número de Slide 3">
            <a:extLst>
              <a:ext uri="{FF2B5EF4-FFF2-40B4-BE49-F238E27FC236}">
                <a16:creationId xmlns:a16="http://schemas.microsoft.com/office/drawing/2014/main" id="{CCFEC26F-0F3F-F618-71FD-992AD3E2DBAA}"/>
              </a:ext>
            </a:extLst>
          </p:cNvPr>
          <p:cNvSpPr>
            <a:spLocks noGrp="1"/>
          </p:cNvSpPr>
          <p:nvPr>
            <p:ph type="sldNum" sz="quarter" idx="5"/>
          </p:nvPr>
        </p:nvSpPr>
        <p:spPr/>
        <p:txBody>
          <a:bodyPr/>
          <a:lstStyle/>
          <a:p>
            <a:fld id="{D0E42C9D-BC2F-4B75-8FE9-F32B3E470D2E}" type="slidenum">
              <a:rPr lang="pt-BR" smtClean="0"/>
              <a:t>12</a:t>
            </a:fld>
            <a:endParaRPr lang="pt-BR"/>
          </a:p>
        </p:txBody>
      </p:sp>
    </p:spTree>
    <p:extLst>
      <p:ext uri="{BB962C8B-B14F-4D97-AF65-F5344CB8AC3E}">
        <p14:creationId xmlns:p14="http://schemas.microsoft.com/office/powerpoint/2010/main" val="174721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17CD-00DB-6CE2-A169-4DD89CC59BE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9E792C7-B549-B922-DEE0-B18633D0C32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EE5A008-D9CD-4249-D050-1D1628F1F40C}"/>
              </a:ext>
            </a:extLst>
          </p:cNvPr>
          <p:cNvSpPr>
            <a:spLocks noGrp="1"/>
          </p:cNvSpPr>
          <p:nvPr>
            <p:ph type="body" idx="1"/>
          </p:nvPr>
        </p:nvSpPr>
        <p:spPr/>
        <p:txBody>
          <a:bodyPr/>
          <a:lstStyle/>
          <a:p>
            <a:r>
              <a:rPr lang="pt-BR" dirty="0"/>
              <a:t>Este slide destaca o período em que a web se aproximou de uma experiência similar a aplicativos nativos. Em 2016, o Angular 2+ foi lançado com </a:t>
            </a:r>
            <a:r>
              <a:rPr lang="pt-BR" dirty="0" err="1"/>
              <a:t>TypeScript</a:t>
            </a:r>
            <a:r>
              <a:rPr lang="pt-BR" dirty="0"/>
              <a:t>, melhorando a escalabilidade do código. Em 2017, o Next.js facilitou a renderização no servidor, enquanto o </a:t>
            </a:r>
            <a:r>
              <a:rPr lang="pt-BR" dirty="0" err="1"/>
              <a:t>WebAssembly</a:t>
            </a:r>
            <a:r>
              <a:rPr lang="pt-BR" dirty="0"/>
              <a:t> permitiu a execução de código de alto desempenho no navegador. Em 2018, o Gatsby emergiu como uma ferramenta para a criação de sites estáticos otimizados, e em 2019, </a:t>
            </a:r>
            <a:r>
              <a:rPr lang="pt-BR" dirty="0" err="1"/>
              <a:t>Svelte</a:t>
            </a:r>
            <a:r>
              <a:rPr lang="pt-BR" dirty="0"/>
              <a:t> introduziu uma abordagem que compila componentes em código altamente eficiente. Esse período também marcou a consolidação das </a:t>
            </a:r>
            <a:r>
              <a:rPr lang="pt-BR" dirty="0" err="1"/>
              <a:t>Progressive</a:t>
            </a:r>
            <a:r>
              <a:rPr lang="pt-BR" dirty="0"/>
              <a:t> Web Apps (</a:t>
            </a:r>
            <a:r>
              <a:rPr lang="pt-BR" dirty="0" err="1"/>
              <a:t>PWAs</a:t>
            </a:r>
            <a:r>
              <a:rPr lang="pt-BR" dirty="0"/>
              <a:t>), que combinam as melhores características dos sites e dos aplicativos móveis.</a:t>
            </a:r>
          </a:p>
          <a:p>
            <a:endParaRPr lang="pt-BR" dirty="0"/>
          </a:p>
          <a:p>
            <a:r>
              <a:rPr lang="pt-BR" dirty="0" err="1"/>
              <a:t>WebAssembly</a:t>
            </a:r>
            <a:r>
              <a:rPr lang="pt-BR" dirty="0"/>
              <a:t>, ou </a:t>
            </a:r>
            <a:r>
              <a:rPr lang="pt-BR" dirty="0" err="1"/>
              <a:t>Wasm</a:t>
            </a:r>
            <a:r>
              <a:rPr lang="pt-BR" dirty="0"/>
              <a:t>, é uma tecnologia inovadora que permite executar código de baixo nível diretamente nos navegadores modernos com desempenho quase nativo. Ele foi projetado para ser um alvo de compilação para linguagens como C, C++ e </a:t>
            </a:r>
            <a:r>
              <a:rPr lang="pt-BR" dirty="0" err="1"/>
              <a:t>Rust</a:t>
            </a:r>
            <a:r>
              <a:rPr lang="pt-BR" dirty="0"/>
              <a:t>, permitindo que aplicativos complexos, como jogos 3D e editores de vídeo, rodem na web de forma eficiente.</a:t>
            </a:r>
          </a:p>
          <a:p>
            <a:endParaRPr lang="pt-BR" dirty="0"/>
          </a:p>
          <a:p>
            <a:r>
              <a:rPr lang="pt-BR" dirty="0"/>
              <a:t>Gatsby é um framework de código aberto baseado em </a:t>
            </a:r>
            <a:r>
              <a:rPr lang="pt-BR" dirty="0" err="1"/>
              <a:t>React</a:t>
            </a:r>
            <a:r>
              <a:rPr lang="pt-BR" dirty="0"/>
              <a:t>, projetado para criar sites rápidos, seguros e escaláveis. Ele é amplamente utilizado para construir sites estáticos e aplicações web modernas, aproveitando tecnologias como </a:t>
            </a:r>
            <a:r>
              <a:rPr lang="pt-BR" dirty="0" err="1"/>
              <a:t>GraphQL</a:t>
            </a:r>
            <a:r>
              <a:rPr lang="pt-BR" dirty="0"/>
              <a:t> para integrar dados de várias fontes de forma eficiente</a:t>
            </a:r>
          </a:p>
          <a:p>
            <a:endParaRPr lang="pt-BR" dirty="0"/>
          </a:p>
          <a:p>
            <a:r>
              <a:rPr lang="pt-BR" dirty="0" err="1"/>
              <a:t>Svelte</a:t>
            </a:r>
            <a:r>
              <a:rPr lang="pt-BR" dirty="0"/>
              <a:t> é um framework moderno de desenvolvimento de interfaces de usuário (UI) que se destaca por sua abordagem inovadora. Ao contrário de frameworks como </a:t>
            </a:r>
            <a:r>
              <a:rPr lang="pt-BR" dirty="0" err="1"/>
              <a:t>React</a:t>
            </a:r>
            <a:r>
              <a:rPr lang="pt-BR" dirty="0"/>
              <a:t> ou </a:t>
            </a:r>
            <a:r>
              <a:rPr lang="pt-BR" dirty="0" err="1"/>
              <a:t>Vue</a:t>
            </a:r>
            <a:r>
              <a:rPr lang="pt-BR" dirty="0"/>
              <a:t>, que executam a maior parte do trabalho no navegador, o </a:t>
            </a:r>
            <a:r>
              <a:rPr lang="pt-BR" dirty="0" err="1"/>
              <a:t>Svelte</a:t>
            </a:r>
            <a:r>
              <a:rPr lang="pt-BR" dirty="0"/>
              <a:t> faz o "trabalho pesado" na etapa de compilação. Isso resulta em aplicativos mais rápidos e leves.</a:t>
            </a:r>
          </a:p>
          <a:p>
            <a:endParaRPr lang="pt-BR" dirty="0"/>
          </a:p>
          <a:p>
            <a:r>
              <a:rPr lang="pt-BR" b="1" dirty="0" err="1"/>
              <a:t>PWAs</a:t>
            </a:r>
            <a:r>
              <a:rPr lang="pt-BR" b="1" dirty="0"/>
              <a:t> (</a:t>
            </a:r>
            <a:r>
              <a:rPr lang="pt-BR" b="1" dirty="0" err="1"/>
              <a:t>Progressive</a:t>
            </a:r>
            <a:r>
              <a:rPr lang="pt-BR" b="1" dirty="0"/>
              <a:t> Web Apps)</a:t>
            </a:r>
          </a:p>
          <a:p>
            <a:pPr>
              <a:buFont typeface="Arial" panose="020B0604020202020204" pitchFamily="34" charset="0"/>
              <a:buChar char="•"/>
            </a:pPr>
            <a:r>
              <a:rPr lang="pt-BR" b="1" dirty="0"/>
              <a:t>Evolução das web apps tradicionais</a:t>
            </a:r>
            <a:r>
              <a:rPr lang="pt-BR" dirty="0"/>
              <a:t>, projetadas para funcionar como apps nativos.</a:t>
            </a:r>
          </a:p>
          <a:p>
            <a:pPr>
              <a:buFont typeface="Arial" panose="020B0604020202020204" pitchFamily="34" charset="0"/>
              <a:buChar char="•"/>
            </a:pPr>
            <a:endParaRPr lang="pt-BR" dirty="0"/>
          </a:p>
          <a:p>
            <a:r>
              <a:rPr lang="pt-BR" b="1" dirty="0"/>
              <a:t>Web Apps</a:t>
            </a:r>
          </a:p>
          <a:p>
            <a:pPr>
              <a:buFont typeface="Arial" panose="020B0604020202020204" pitchFamily="34" charset="0"/>
              <a:buChar char="•"/>
            </a:pPr>
            <a:r>
              <a:rPr lang="pt-BR" dirty="0"/>
              <a:t>São aplicações acessíveis diretamente pelo navegador, como sites tradicionais.</a:t>
            </a:r>
          </a:p>
          <a:p>
            <a:pPr>
              <a:buFont typeface="Arial" panose="020B0604020202020204" pitchFamily="34" charset="0"/>
              <a:buChar char="•"/>
            </a:pPr>
            <a:r>
              <a:rPr lang="pt-BR" dirty="0"/>
              <a:t>Não precisam ser instaladas; basta acessar um link para utilizá-las.</a:t>
            </a:r>
          </a:p>
          <a:p>
            <a:pPr>
              <a:buFont typeface="Arial" panose="020B0604020202020204" pitchFamily="34" charset="0"/>
              <a:buChar char="•"/>
            </a:pPr>
            <a:r>
              <a:rPr lang="pt-BR" dirty="0"/>
              <a:t>Dependem de uma conexão com a internet, embora algumas possam oferecer funcionalidades offline.</a:t>
            </a:r>
          </a:p>
          <a:p>
            <a:pPr>
              <a:buFont typeface="Arial" panose="020B0604020202020204" pitchFamily="34" charset="0"/>
              <a:buChar char="•"/>
            </a:pPr>
            <a:r>
              <a:rPr lang="pt-BR" dirty="0"/>
              <a:t>Exemplos: ferramentas como Google </a:t>
            </a:r>
            <a:r>
              <a:rPr lang="pt-BR" dirty="0" err="1"/>
              <a:t>Docs</a:t>
            </a:r>
            <a:r>
              <a:rPr lang="pt-BR" dirty="0"/>
              <a:t> e </a:t>
            </a:r>
            <a:r>
              <a:rPr lang="pt-BR" dirty="0" err="1"/>
              <a:t>Canva</a:t>
            </a:r>
            <a:r>
              <a:rPr lang="pt-BR" dirty="0"/>
              <a:t>.</a:t>
            </a:r>
          </a:p>
          <a:p>
            <a:r>
              <a:rPr lang="pt-BR" b="1" dirty="0" err="1"/>
              <a:t>PWAs</a:t>
            </a:r>
            <a:r>
              <a:rPr lang="pt-BR" b="1" dirty="0"/>
              <a:t> (</a:t>
            </a:r>
            <a:r>
              <a:rPr lang="pt-BR" b="1" dirty="0" err="1"/>
              <a:t>Progressive</a:t>
            </a:r>
            <a:r>
              <a:rPr lang="pt-BR" b="1" dirty="0"/>
              <a:t> Web Apps)</a:t>
            </a:r>
          </a:p>
          <a:p>
            <a:pPr>
              <a:buFont typeface="Arial" panose="020B0604020202020204" pitchFamily="34" charset="0"/>
              <a:buChar char="•"/>
            </a:pPr>
            <a:r>
              <a:rPr lang="pt-BR" b="1" dirty="0"/>
              <a:t>Evolução das web apps tradicionais</a:t>
            </a:r>
            <a:r>
              <a:rPr lang="pt-BR" dirty="0"/>
              <a:t>, projetadas para funcionar como apps nativos.</a:t>
            </a:r>
          </a:p>
          <a:p>
            <a:pPr>
              <a:buFont typeface="Arial" panose="020B0604020202020204" pitchFamily="34" charset="0"/>
              <a:buChar char="•"/>
            </a:pPr>
            <a:r>
              <a:rPr lang="pt-BR" b="1" dirty="0"/>
              <a:t>Características principais:</a:t>
            </a:r>
            <a:endParaRPr lang="pt-BR" dirty="0"/>
          </a:p>
          <a:p>
            <a:pPr marL="742950" lvl="1" indent="-285750">
              <a:buFont typeface="Arial" panose="020B0604020202020204" pitchFamily="34" charset="0"/>
              <a:buChar char="•"/>
            </a:pPr>
            <a:r>
              <a:rPr lang="pt-BR" b="1" dirty="0"/>
              <a:t>Instaláveis:</a:t>
            </a:r>
            <a:r>
              <a:rPr lang="pt-BR" dirty="0"/>
              <a:t> Podem ser instaladas na tela inicial do dispositivo, como um aplicativo.</a:t>
            </a:r>
          </a:p>
          <a:p>
            <a:pPr marL="742950" lvl="1" indent="-285750">
              <a:buFont typeface="Arial" panose="020B0604020202020204" pitchFamily="34" charset="0"/>
              <a:buChar char="•"/>
            </a:pPr>
            <a:r>
              <a:rPr lang="pt-BR" b="1" dirty="0"/>
              <a:t>Offline:</a:t>
            </a:r>
            <a:r>
              <a:rPr lang="pt-BR" dirty="0"/>
              <a:t> Utilizam </a:t>
            </a:r>
            <a:r>
              <a:rPr lang="pt-BR" i="1" dirty="0"/>
              <a:t>Service Workers</a:t>
            </a:r>
            <a:r>
              <a:rPr lang="pt-BR" dirty="0"/>
              <a:t> para funcionar mesmo sem internet.</a:t>
            </a:r>
          </a:p>
          <a:p>
            <a:pPr marL="742950" lvl="1" indent="-285750">
              <a:buFont typeface="Arial" panose="020B0604020202020204" pitchFamily="34" charset="0"/>
              <a:buChar char="•"/>
            </a:pPr>
            <a:r>
              <a:rPr lang="pt-BR" b="1" dirty="0"/>
              <a:t>Responsivas:</a:t>
            </a:r>
            <a:r>
              <a:rPr lang="pt-BR" dirty="0"/>
              <a:t> Adaptam-se a diferentes tamanhos de tela, seja desktop, tablet ou smartphone.</a:t>
            </a:r>
          </a:p>
          <a:p>
            <a:pPr marL="742950" lvl="1" indent="-285750">
              <a:buFont typeface="Arial" panose="020B0604020202020204" pitchFamily="34" charset="0"/>
              <a:buChar char="•"/>
            </a:pPr>
            <a:r>
              <a:rPr lang="pt-BR" b="1" dirty="0"/>
              <a:t>Notificações </a:t>
            </a:r>
            <a:r>
              <a:rPr lang="pt-BR" b="1" dirty="0" err="1"/>
              <a:t>push</a:t>
            </a:r>
            <a:r>
              <a:rPr lang="pt-BR" b="1" dirty="0"/>
              <a:t>:</a:t>
            </a:r>
            <a:r>
              <a:rPr lang="pt-BR" dirty="0"/>
              <a:t> Podem enviar notificações ao usuário, como aplicativos tradicionais.</a:t>
            </a:r>
          </a:p>
          <a:p>
            <a:pPr>
              <a:buFont typeface="Arial" panose="020B0604020202020204" pitchFamily="34" charset="0"/>
              <a:buChar char="•"/>
            </a:pPr>
            <a:r>
              <a:rPr lang="pt-BR" dirty="0"/>
              <a:t>Exemplos: Starbucks PWA, Twitter Lite e Google Maps Go.</a:t>
            </a:r>
          </a:p>
          <a:p>
            <a:pPr>
              <a:buFont typeface="Arial" panose="020B0604020202020204" pitchFamily="34" charset="0"/>
              <a:buChar char="•"/>
            </a:pPr>
            <a:endParaRPr lang="pt-BR" dirty="0"/>
          </a:p>
          <a:p>
            <a:endParaRPr lang="pt-BR" dirty="0"/>
          </a:p>
        </p:txBody>
      </p:sp>
      <p:sp>
        <p:nvSpPr>
          <p:cNvPr id="4" name="Espaço Reservado para Número de Slide 3">
            <a:extLst>
              <a:ext uri="{FF2B5EF4-FFF2-40B4-BE49-F238E27FC236}">
                <a16:creationId xmlns:a16="http://schemas.microsoft.com/office/drawing/2014/main" id="{0A078988-2B24-7637-D4F3-32507E42CFA0}"/>
              </a:ext>
            </a:extLst>
          </p:cNvPr>
          <p:cNvSpPr>
            <a:spLocks noGrp="1"/>
          </p:cNvSpPr>
          <p:nvPr>
            <p:ph type="sldNum" sz="quarter" idx="5"/>
          </p:nvPr>
        </p:nvSpPr>
        <p:spPr/>
        <p:txBody>
          <a:bodyPr/>
          <a:lstStyle/>
          <a:p>
            <a:fld id="{D0E42C9D-BC2F-4B75-8FE9-F32B3E470D2E}" type="slidenum">
              <a:rPr lang="pt-BR" smtClean="0"/>
              <a:t>13</a:t>
            </a:fld>
            <a:endParaRPr lang="pt-BR"/>
          </a:p>
        </p:txBody>
      </p:sp>
    </p:spTree>
    <p:extLst>
      <p:ext uri="{BB962C8B-B14F-4D97-AF65-F5344CB8AC3E}">
        <p14:creationId xmlns:p14="http://schemas.microsoft.com/office/powerpoint/2010/main" val="3259160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D510A-89C2-1CB8-D858-0C5258938F2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48CE04-C427-D0B7-B908-4F31BA11EE3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E04AC6B-2EF5-5563-CB3B-7812C62C1DE3}"/>
              </a:ext>
            </a:extLst>
          </p:cNvPr>
          <p:cNvSpPr>
            <a:spLocks noGrp="1"/>
          </p:cNvSpPr>
          <p:nvPr>
            <p:ph type="body" idx="1"/>
          </p:nvPr>
        </p:nvSpPr>
        <p:spPr/>
        <p:txBody>
          <a:bodyPr/>
          <a:lstStyle/>
          <a:p>
            <a:r>
              <a:rPr lang="pt-BR" dirty="0"/>
              <a:t>Na década de 2020, a web continua a evoluir com a integração de tecnologias avançadas. O HTML5 consolidou a web semântica, permitindo que as páginas sejam mais estruturadas e acessíveis. A inteligência artificial começou a ser integrada para personalizar e automatizar experiências online. Além disso, o conceito de Web3 ganhou destaque, promovendo a descentralização e o uso de blockchain. Avanços em Realidade Virtual (VR), Realidade Aumentada (AR) e tecnologias como </a:t>
            </a:r>
            <a:r>
              <a:rPr lang="pt-BR" dirty="0" err="1"/>
              <a:t>WebXR</a:t>
            </a:r>
            <a:r>
              <a:rPr lang="pt-BR" dirty="0"/>
              <a:t> estão transformando a forma como interagimos com o ambiente digital, enquanto a IA generativa está revolucionando o processo de desenvolvimento web.</a:t>
            </a:r>
          </a:p>
        </p:txBody>
      </p:sp>
      <p:sp>
        <p:nvSpPr>
          <p:cNvPr id="4" name="Espaço Reservado para Número de Slide 3">
            <a:extLst>
              <a:ext uri="{FF2B5EF4-FFF2-40B4-BE49-F238E27FC236}">
                <a16:creationId xmlns:a16="http://schemas.microsoft.com/office/drawing/2014/main" id="{28AFC835-8E47-FA28-08EC-31754A23B577}"/>
              </a:ext>
            </a:extLst>
          </p:cNvPr>
          <p:cNvSpPr>
            <a:spLocks noGrp="1"/>
          </p:cNvSpPr>
          <p:nvPr>
            <p:ph type="sldNum" sz="quarter" idx="5"/>
          </p:nvPr>
        </p:nvSpPr>
        <p:spPr/>
        <p:txBody>
          <a:bodyPr/>
          <a:lstStyle/>
          <a:p>
            <a:fld id="{D0E42C9D-BC2F-4B75-8FE9-F32B3E470D2E}" type="slidenum">
              <a:rPr lang="pt-BR" smtClean="0"/>
              <a:t>14</a:t>
            </a:fld>
            <a:endParaRPr lang="pt-BR"/>
          </a:p>
        </p:txBody>
      </p:sp>
    </p:spTree>
    <p:extLst>
      <p:ext uri="{BB962C8B-B14F-4D97-AF65-F5344CB8AC3E}">
        <p14:creationId xmlns:p14="http://schemas.microsoft.com/office/powerpoint/2010/main" val="4190374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8890-20E5-C913-839E-A06572A8A7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EA4A900-443E-BB4F-3FF7-FC3B556ED20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9403544-4001-2B93-B9E6-896C342715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https://www.tiobe.com/tiobe-index/</a:t>
            </a:r>
          </a:p>
          <a:p>
            <a:pPr algn="l"/>
            <a:endParaRPr lang="pt-BR" dirty="0"/>
          </a:p>
        </p:txBody>
      </p:sp>
      <p:sp>
        <p:nvSpPr>
          <p:cNvPr id="4" name="Espaço Reservado para Número de Slide 3">
            <a:extLst>
              <a:ext uri="{FF2B5EF4-FFF2-40B4-BE49-F238E27FC236}">
                <a16:creationId xmlns:a16="http://schemas.microsoft.com/office/drawing/2014/main" id="{040F16D8-8AD1-DC11-F7B8-4CBB3AE57BA3}"/>
              </a:ext>
            </a:extLst>
          </p:cNvPr>
          <p:cNvSpPr>
            <a:spLocks noGrp="1"/>
          </p:cNvSpPr>
          <p:nvPr>
            <p:ph type="sldNum" sz="quarter" idx="5"/>
          </p:nvPr>
        </p:nvSpPr>
        <p:spPr/>
        <p:txBody>
          <a:bodyPr/>
          <a:lstStyle/>
          <a:p>
            <a:fld id="{D0E42C9D-BC2F-4B75-8FE9-F32B3E470D2E}" type="slidenum">
              <a:rPr lang="pt-BR" smtClean="0"/>
              <a:t>15</a:t>
            </a:fld>
            <a:endParaRPr lang="pt-BR"/>
          </a:p>
        </p:txBody>
      </p:sp>
    </p:spTree>
    <p:extLst>
      <p:ext uri="{BB962C8B-B14F-4D97-AF65-F5344CB8AC3E}">
        <p14:creationId xmlns:p14="http://schemas.microsoft.com/office/powerpoint/2010/main" val="4930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7211B-1DEB-4623-B12C-5771DCEEA5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AB19E52-BF1B-EF87-A064-E4D85892D39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3305A83-A7DC-522F-3971-EF8F7D7026E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Quando você faz uma compra pela internet, em um dos diversos sistemas de vendas (Americanas, OLX,</a:t>
            </a:r>
          </a:p>
          <a:p>
            <a:pPr algn="l"/>
            <a:r>
              <a:rPr lang="pt-BR" sz="1800" b="0" i="0" u="none" strike="noStrike" baseline="0" dirty="0">
                <a:solidFill>
                  <a:srgbClr val="585757"/>
                </a:solidFill>
                <a:latin typeface="OpenSans-Regular"/>
              </a:rPr>
              <a:t>Netshoes, Submarino), você acessa um sistema executado em um computador remoto (servidor) conectado</a:t>
            </a:r>
          </a:p>
          <a:p>
            <a:pPr algn="l"/>
            <a:r>
              <a:rPr lang="pt-BR" sz="1800" b="0" i="0" u="none" strike="noStrike" baseline="0" dirty="0">
                <a:solidFill>
                  <a:srgbClr val="585757"/>
                </a:solidFill>
                <a:latin typeface="OpenSans-Regular"/>
              </a:rPr>
              <a:t>à internet. Você utiliza um dispositivo também conectado à internet, por exemplo: smartphone,</a:t>
            </a:r>
          </a:p>
          <a:p>
            <a:pPr algn="l"/>
            <a:r>
              <a:rPr lang="pt-BR" sz="1800" b="0" i="0" u="none" strike="noStrike" baseline="0" dirty="0">
                <a:solidFill>
                  <a:srgbClr val="585757"/>
                </a:solidFill>
                <a:latin typeface="OpenSans-Regular"/>
              </a:rPr>
              <a:t>tablet, </a:t>
            </a:r>
            <a:r>
              <a:rPr lang="pt-BR" sz="1800" b="0" i="0" u="none" strike="noStrike" baseline="0" dirty="0" err="1">
                <a:solidFill>
                  <a:srgbClr val="585757"/>
                </a:solidFill>
                <a:latin typeface="OpenSans-Regular"/>
              </a:rPr>
              <a:t>smart</a:t>
            </a:r>
            <a:r>
              <a:rPr lang="pt-BR" sz="1800" b="0" i="0" u="none" strike="noStrike" baseline="0" dirty="0">
                <a:solidFill>
                  <a:srgbClr val="585757"/>
                </a:solidFill>
                <a:latin typeface="OpenSans-Regular"/>
              </a:rPr>
              <a:t> TV, notebook, PC. Seu dispositivo é considerado o cliente e o acesso é feito por meio de um</a:t>
            </a:r>
          </a:p>
          <a:p>
            <a:pPr algn="l"/>
            <a:r>
              <a:rPr lang="pt-BR" sz="1800" b="0" i="0" u="none" strike="noStrike" baseline="0" dirty="0">
                <a:solidFill>
                  <a:srgbClr val="585757"/>
                </a:solidFill>
                <a:latin typeface="OpenSans-Regular"/>
              </a:rPr>
              <a:t>navegador (browser).</a:t>
            </a:r>
            <a:endParaRPr lang="pt-BR" dirty="0"/>
          </a:p>
        </p:txBody>
      </p:sp>
      <p:sp>
        <p:nvSpPr>
          <p:cNvPr id="4" name="Espaço Reservado para Número de Slide 3">
            <a:extLst>
              <a:ext uri="{FF2B5EF4-FFF2-40B4-BE49-F238E27FC236}">
                <a16:creationId xmlns:a16="http://schemas.microsoft.com/office/drawing/2014/main" id="{800372E8-13BF-6761-B978-FA13BAF33CD1}"/>
              </a:ext>
            </a:extLst>
          </p:cNvPr>
          <p:cNvSpPr>
            <a:spLocks noGrp="1"/>
          </p:cNvSpPr>
          <p:nvPr>
            <p:ph type="sldNum" sz="quarter" idx="5"/>
          </p:nvPr>
        </p:nvSpPr>
        <p:spPr/>
        <p:txBody>
          <a:bodyPr/>
          <a:lstStyle/>
          <a:p>
            <a:fld id="{D0E42C9D-BC2F-4B75-8FE9-F32B3E470D2E}" type="slidenum">
              <a:rPr lang="pt-BR" smtClean="0"/>
              <a:t>16</a:t>
            </a:fld>
            <a:endParaRPr lang="pt-BR"/>
          </a:p>
        </p:txBody>
      </p:sp>
    </p:spTree>
    <p:extLst>
      <p:ext uri="{BB962C8B-B14F-4D97-AF65-F5344CB8AC3E}">
        <p14:creationId xmlns:p14="http://schemas.microsoft.com/office/powerpoint/2010/main" val="268186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7E3D-2F61-1375-4330-30B217F1493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77CEC9F-F5EF-0DE2-223B-B1C83684987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B286E89-F7C7-8F35-56D9-6A419815497C}"/>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Diferente de aplicações como Word e Excel que executam em seu computador sem a necessidade de se</a:t>
            </a:r>
          </a:p>
          <a:p>
            <a:pPr algn="l"/>
            <a:r>
              <a:rPr lang="pt-BR" sz="1800" b="0" i="0" u="none" strike="noStrike" baseline="0" dirty="0">
                <a:solidFill>
                  <a:srgbClr val="585757"/>
                </a:solidFill>
                <a:latin typeface="OpenSans-Regular"/>
              </a:rPr>
              <a:t>conectar a outra máquina, sistemas web são distribuídos, ou seja, parte do processamento é executado no</a:t>
            </a:r>
          </a:p>
          <a:p>
            <a:pPr algn="l"/>
            <a:r>
              <a:rPr lang="pt-BR" sz="1800" b="0" i="0" u="none" strike="noStrike" baseline="0" dirty="0">
                <a:solidFill>
                  <a:srgbClr val="585757"/>
                </a:solidFill>
                <a:latin typeface="OpenSans-Regular"/>
              </a:rPr>
              <a:t>cliente e a outra parte no servidor. Por esse motivo, aplicações web são classificadas como cliente-servidor</a:t>
            </a:r>
          </a:p>
          <a:p>
            <a:pPr algn="l"/>
            <a:r>
              <a:rPr lang="pt-BR" sz="1800" b="0" i="0" u="none" strike="noStrike" baseline="0" dirty="0">
                <a:solidFill>
                  <a:srgbClr val="585757"/>
                </a:solidFill>
                <a:latin typeface="OpenSans-Regular"/>
              </a:rPr>
              <a:t>(Figura 2 - Arquitetura cliente-servidor).</a:t>
            </a:r>
            <a:endParaRPr lang="pt-BR" dirty="0"/>
          </a:p>
        </p:txBody>
      </p:sp>
      <p:sp>
        <p:nvSpPr>
          <p:cNvPr id="4" name="Espaço Reservado para Número de Slide 3">
            <a:extLst>
              <a:ext uri="{FF2B5EF4-FFF2-40B4-BE49-F238E27FC236}">
                <a16:creationId xmlns:a16="http://schemas.microsoft.com/office/drawing/2014/main" id="{51BE8407-B15E-C2CB-06B3-5D42DC05F040}"/>
              </a:ext>
            </a:extLst>
          </p:cNvPr>
          <p:cNvSpPr>
            <a:spLocks noGrp="1"/>
          </p:cNvSpPr>
          <p:nvPr>
            <p:ph type="sldNum" sz="quarter" idx="5"/>
          </p:nvPr>
        </p:nvSpPr>
        <p:spPr/>
        <p:txBody>
          <a:bodyPr/>
          <a:lstStyle/>
          <a:p>
            <a:fld id="{D0E42C9D-BC2F-4B75-8FE9-F32B3E470D2E}" type="slidenum">
              <a:rPr lang="pt-BR" smtClean="0"/>
              <a:t>17</a:t>
            </a:fld>
            <a:endParaRPr lang="pt-BR"/>
          </a:p>
        </p:txBody>
      </p:sp>
    </p:spTree>
    <p:extLst>
      <p:ext uri="{BB962C8B-B14F-4D97-AF65-F5344CB8AC3E}">
        <p14:creationId xmlns:p14="http://schemas.microsoft.com/office/powerpoint/2010/main" val="199792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27C49-DDBE-C91F-443C-61822F0A2DB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7B5DC6F-C2A6-3253-34EA-6565E989BC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54C6912-BAAB-9FE0-096F-FC2F30A088BC}"/>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A figura acima ilustra o funcionamento de aplicações web. Um usuário em sua máquina-cliente, instala um navegador (Mozilla, Chrome ou Internet Explorer). Utilizando esse navegador, o usuário realiza solicitações</a:t>
            </a:r>
          </a:p>
          <a:p>
            <a:pPr algn="l"/>
            <a:r>
              <a:rPr lang="pt-BR" sz="1800" b="0" i="0" u="none" strike="noStrike" baseline="0" dirty="0">
                <a:solidFill>
                  <a:srgbClr val="585757"/>
                </a:solidFill>
                <a:latin typeface="OpenSans-Regular"/>
              </a:rPr>
              <a:t>para um servidor remoto, através da internet. Por sua vez, esse servidor recebe e processa as solicitações. Ao final do processamento, uma resposta é enviada para o usuário.</a:t>
            </a:r>
            <a:endParaRPr lang="pt-BR" dirty="0"/>
          </a:p>
        </p:txBody>
      </p:sp>
      <p:sp>
        <p:nvSpPr>
          <p:cNvPr id="4" name="Espaço Reservado para Número de Slide 3">
            <a:extLst>
              <a:ext uri="{FF2B5EF4-FFF2-40B4-BE49-F238E27FC236}">
                <a16:creationId xmlns:a16="http://schemas.microsoft.com/office/drawing/2014/main" id="{8C5F7DA9-EB0C-466D-AAD3-82D4EB8B7D19}"/>
              </a:ext>
            </a:extLst>
          </p:cNvPr>
          <p:cNvSpPr>
            <a:spLocks noGrp="1"/>
          </p:cNvSpPr>
          <p:nvPr>
            <p:ph type="sldNum" sz="quarter" idx="5"/>
          </p:nvPr>
        </p:nvSpPr>
        <p:spPr/>
        <p:txBody>
          <a:bodyPr/>
          <a:lstStyle/>
          <a:p>
            <a:fld id="{D0E42C9D-BC2F-4B75-8FE9-F32B3E470D2E}" type="slidenum">
              <a:rPr lang="pt-BR" smtClean="0"/>
              <a:t>18</a:t>
            </a:fld>
            <a:endParaRPr lang="pt-BR"/>
          </a:p>
        </p:txBody>
      </p:sp>
    </p:spTree>
    <p:extLst>
      <p:ext uri="{BB962C8B-B14F-4D97-AF65-F5344CB8AC3E}">
        <p14:creationId xmlns:p14="http://schemas.microsoft.com/office/powerpoint/2010/main" val="291177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8726B-A489-E863-0309-CAC44A8BB6F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B2356E3-6A99-055E-9FD6-36BA2975692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7DAB082-2086-BE0A-AED3-488A200C38E8}"/>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 qual a diferença entre aplicativos web e sites web?</a:t>
            </a:r>
          </a:p>
          <a:p>
            <a:pPr algn="l"/>
            <a:r>
              <a:rPr lang="pt-BR" sz="1800" b="0" i="0" u="none" strike="noStrike" baseline="0" dirty="0">
                <a:solidFill>
                  <a:srgbClr val="585757"/>
                </a:solidFill>
                <a:latin typeface="OpenSans-Regular"/>
              </a:rPr>
              <a:t>O termo site é geralmente utilizado para categorizar aplicações menos interativas, que apenas fornecem</a:t>
            </a:r>
          </a:p>
          <a:p>
            <a:pPr algn="l"/>
            <a:r>
              <a:rPr lang="pt-BR" sz="1800" b="0" i="0" u="none" strike="noStrike" baseline="0" dirty="0">
                <a:solidFill>
                  <a:srgbClr val="585757"/>
                </a:solidFill>
                <a:latin typeface="OpenSans-Regular"/>
              </a:rPr>
              <a:t>conteúdo. Possuem uma interface mais atrativa e o seu propósito é divulgar as informações de uma</a:t>
            </a:r>
          </a:p>
          <a:p>
            <a:pPr algn="l"/>
            <a:r>
              <a:rPr lang="pt-BR" sz="1800" b="0" i="0" u="none" strike="noStrike" baseline="0" dirty="0">
                <a:solidFill>
                  <a:srgbClr val="585757"/>
                </a:solidFill>
                <a:latin typeface="OpenSans-Regular"/>
              </a:rPr>
              <a:t>empresa, os dados de um produto ou as notícias de um determinado assunto. Exemplos: </a:t>
            </a:r>
            <a:r>
              <a:rPr lang="pt-BR" sz="1800" b="1" i="0" u="none" strike="noStrike" baseline="0" dirty="0">
                <a:solidFill>
                  <a:srgbClr val="416BB3"/>
                </a:solidFill>
                <a:latin typeface="OpenSans-Bold"/>
              </a:rPr>
              <a:t>blogs</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sites de</a:t>
            </a:r>
          </a:p>
          <a:p>
            <a:pPr algn="l"/>
            <a:r>
              <a:rPr lang="pt-BR" sz="1800" b="1" i="0" u="none" strike="noStrike" baseline="0" dirty="0">
                <a:solidFill>
                  <a:srgbClr val="416BB3"/>
                </a:solidFill>
                <a:latin typeface="OpenSans-Bold"/>
              </a:rPr>
              <a:t>notícia</a:t>
            </a:r>
            <a:r>
              <a:rPr lang="pt-BR" sz="1800" b="0" i="0" u="none" strike="noStrike" baseline="0" dirty="0">
                <a:solidFill>
                  <a:srgbClr val="585757"/>
                </a:solidFill>
                <a:latin typeface="OpenSans-Regular"/>
              </a:rPr>
              <a:t>, sites institucionais, portais, </a:t>
            </a:r>
            <a:r>
              <a:rPr lang="pt-BR" sz="1800" b="1" i="0" u="none" strike="noStrike" baseline="0" dirty="0">
                <a:solidFill>
                  <a:srgbClr val="416BB3"/>
                </a:solidFill>
                <a:latin typeface="OpenSans-Bold"/>
              </a:rPr>
              <a:t>landing </a:t>
            </a:r>
            <a:r>
              <a:rPr lang="pt-BR" sz="1800" b="1" i="0" u="none" strike="noStrike" baseline="0" dirty="0" err="1">
                <a:solidFill>
                  <a:srgbClr val="416BB3"/>
                </a:solidFill>
                <a:latin typeface="OpenSans-Bold"/>
              </a:rPr>
              <a:t>pages</a:t>
            </a:r>
            <a:r>
              <a:rPr lang="pt-BR" sz="1800" b="1" i="0" u="none" strike="noStrike" baseline="0" dirty="0">
                <a:solidFill>
                  <a:srgbClr val="416BB3"/>
                </a:solidFill>
                <a:latin typeface="OpenSans-Bold"/>
              </a:rPr>
              <a:t> </a:t>
            </a:r>
            <a:r>
              <a:rPr lang="pt-BR" sz="1800" b="0" i="0" u="none" strike="noStrike" baseline="0" dirty="0">
                <a:solidFill>
                  <a:srgbClr val="585757"/>
                </a:solidFill>
                <a:latin typeface="OpenSans-Regular"/>
              </a:rPr>
              <a:t>e </a:t>
            </a:r>
            <a:r>
              <a:rPr lang="pt-BR" sz="1800" b="1" i="0" u="none" strike="noStrike" baseline="0" dirty="0">
                <a:solidFill>
                  <a:srgbClr val="416BB3"/>
                </a:solidFill>
                <a:latin typeface="OpenSans-Bold"/>
              </a:rPr>
              <a:t>hotsites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a:p>
            <a:pPr algn="l"/>
            <a:r>
              <a:rPr lang="pt-BR" sz="1200" b="0" i="0" u="none" strike="noStrike" baseline="0" dirty="0">
                <a:solidFill>
                  <a:srgbClr val="585757"/>
                </a:solidFill>
                <a:latin typeface="OpenSans-Regular"/>
              </a:rPr>
              <a:t>Já o termo aplicações web é utilizado para categorizar aplicações mais interativas, que fornecem e/ou</a:t>
            </a:r>
          </a:p>
          <a:p>
            <a:pPr algn="l"/>
            <a:r>
              <a:rPr lang="pt-BR" sz="1200" b="0" i="0" u="none" strike="noStrike" baseline="0" dirty="0">
                <a:solidFill>
                  <a:srgbClr val="585757"/>
                </a:solidFill>
                <a:latin typeface="OpenSans-Regular"/>
              </a:rPr>
              <a:t>recebem conteúdo. Possuem interface mais fácil de usar e o seu propósito é controlar as atividades de</a:t>
            </a:r>
          </a:p>
          <a:p>
            <a:pPr algn="l"/>
            <a:r>
              <a:rPr lang="pt-BR" sz="1200" b="0" i="0" u="none" strike="noStrike" baseline="0" dirty="0">
                <a:solidFill>
                  <a:srgbClr val="585757"/>
                </a:solidFill>
                <a:latin typeface="OpenSans-Regular"/>
              </a:rPr>
              <a:t>uma organização. Porém não há uma definição exata que diferencie claramente sites e aplicações web.</a:t>
            </a:r>
          </a:p>
          <a:p>
            <a:pPr algn="l"/>
            <a:r>
              <a:rPr lang="pt-BR" sz="1200" b="0" i="0" u="none" strike="noStrike" baseline="0" dirty="0">
                <a:solidFill>
                  <a:srgbClr val="585757"/>
                </a:solidFill>
                <a:latin typeface="OpenSans-Regular"/>
              </a:rPr>
              <a:t>Os tópicos discutidos na disciplina são importantes tanto para o desenvolvimento de sites quanto para</a:t>
            </a:r>
          </a:p>
          <a:p>
            <a:pPr algn="l"/>
            <a:r>
              <a:rPr lang="pt-BR" sz="1200" b="0" i="0" u="none" strike="noStrike" baseline="0" dirty="0">
                <a:solidFill>
                  <a:srgbClr val="585757"/>
                </a:solidFill>
                <a:latin typeface="OpenSans-Regular"/>
              </a:rPr>
              <a:t>o desenvolvimento de aplicações web.</a:t>
            </a:r>
          </a:p>
          <a:p>
            <a:pPr algn="l"/>
            <a:endParaRPr lang="pt-BR" sz="1200" b="0" i="0" u="none" strike="noStrike" baseline="0" dirty="0">
              <a:solidFill>
                <a:srgbClr val="585757"/>
              </a:solidFill>
              <a:latin typeface="OpenSans-Regular"/>
            </a:endParaRPr>
          </a:p>
          <a:p>
            <a:pPr algn="l"/>
            <a:r>
              <a:rPr lang="pt-BR" sz="3200" b="1" i="0" dirty="0">
                <a:effectLst/>
                <a:latin typeface="Inter"/>
              </a:rPr>
              <a:t>Evolução Histórica (1990–2001)</a:t>
            </a:r>
          </a:p>
          <a:p>
            <a:pPr marL="457200" indent="-457200" algn="l">
              <a:buFont typeface="Arial" panose="020B0604020202020204" pitchFamily="34" charset="0"/>
              <a:buChar char="•"/>
            </a:pPr>
            <a:r>
              <a:rPr lang="pt-BR" sz="3200" b="1" i="0" dirty="0">
                <a:effectLst/>
                <a:latin typeface="Inter"/>
              </a:rPr>
              <a:t>1990–1995:</a:t>
            </a:r>
            <a:endParaRPr lang="pt-BR" sz="3200" b="0" i="0" dirty="0">
              <a:effectLst/>
              <a:latin typeface="Inter"/>
            </a:endParaRPr>
          </a:p>
          <a:p>
            <a:pPr marL="914400" lvl="1" indent="-457200">
              <a:buFont typeface="Arial" panose="020B0604020202020204" pitchFamily="34" charset="0"/>
              <a:buChar char="•"/>
            </a:pPr>
            <a:r>
              <a:rPr lang="pt-BR" sz="3200" b="0" i="0" dirty="0">
                <a:effectLst/>
                <a:latin typeface="Inter"/>
              </a:rPr>
              <a:t>Sites estáticos (documentos de hipertexto).</a:t>
            </a:r>
          </a:p>
          <a:p>
            <a:pPr marL="914400" lvl="1" indent="-457200">
              <a:spcBef>
                <a:spcPts val="300"/>
              </a:spcBef>
              <a:buFont typeface="Arial" panose="020B0604020202020204" pitchFamily="34" charset="0"/>
              <a:buChar char="•"/>
            </a:pPr>
            <a:r>
              <a:rPr lang="pt-BR" sz="3200" b="0" i="0" dirty="0">
                <a:effectLst/>
                <a:latin typeface="Inter"/>
              </a:rPr>
              <a:t>Conteúdo limitado e pouco interativo.</a:t>
            </a:r>
          </a:p>
          <a:p>
            <a:pPr marL="457200" indent="-457200" algn="l">
              <a:buFont typeface="Arial" panose="020B0604020202020204" pitchFamily="34" charset="0"/>
              <a:buChar char="•"/>
            </a:pPr>
            <a:r>
              <a:rPr lang="pt-BR" sz="3200" b="1" i="0" dirty="0">
                <a:effectLst/>
                <a:latin typeface="Inter"/>
              </a:rPr>
              <a:t>1995–2001:</a:t>
            </a:r>
            <a:endParaRPr lang="pt-BR" sz="3200" b="0" i="0" dirty="0">
              <a:effectLst/>
              <a:latin typeface="Inter"/>
            </a:endParaRPr>
          </a:p>
          <a:p>
            <a:pPr marL="914400" lvl="1" indent="-457200">
              <a:buFont typeface="Arial" panose="020B0604020202020204" pitchFamily="34" charset="0"/>
              <a:buChar char="•"/>
            </a:pPr>
            <a:r>
              <a:rPr lang="pt-BR" sz="3200" b="0" i="0" dirty="0">
                <a:effectLst/>
                <a:latin typeface="Inter"/>
              </a:rPr>
              <a:t>Surgimento de plataformas (Java, PHP, .NET).</a:t>
            </a:r>
          </a:p>
          <a:p>
            <a:pPr marL="914400" lvl="1" indent="-457200">
              <a:spcBef>
                <a:spcPts val="300"/>
              </a:spcBef>
              <a:buFont typeface="Arial" panose="020B0604020202020204" pitchFamily="34" charset="0"/>
              <a:buChar char="•"/>
            </a:pPr>
            <a:r>
              <a:rPr lang="pt-BR" sz="3200" b="0" i="0" dirty="0" err="1">
                <a:effectLst/>
                <a:latin typeface="Inter"/>
              </a:rPr>
              <a:t>WebApps</a:t>
            </a:r>
            <a:r>
              <a:rPr lang="pt-BR" sz="3200" b="0" i="0" dirty="0">
                <a:effectLst/>
                <a:latin typeface="Inter"/>
              </a:rPr>
              <a:t> dinâmicos (envio/recebimento de dados).</a:t>
            </a:r>
          </a:p>
          <a:p>
            <a:pPr marL="914400" lvl="1" indent="-457200">
              <a:spcBef>
                <a:spcPts val="300"/>
              </a:spcBef>
              <a:buFont typeface="Arial" panose="020B0604020202020204" pitchFamily="34" charset="0"/>
              <a:buChar char="•"/>
            </a:pPr>
            <a:r>
              <a:rPr lang="pt-BR" sz="3200" b="0" i="0" dirty="0">
                <a:effectLst/>
                <a:latin typeface="Inter"/>
              </a:rPr>
              <a:t>Explosão de sites (</a:t>
            </a:r>
            <a:r>
              <a:rPr lang="pt-BR" sz="3200" b="0" i="0" dirty="0" err="1">
                <a:effectLst/>
                <a:latin typeface="Inter"/>
              </a:rPr>
              <a:t>ex</a:t>
            </a:r>
            <a:r>
              <a:rPr lang="pt-BR" sz="3200" b="0" i="0" dirty="0">
                <a:effectLst/>
                <a:latin typeface="Inter"/>
              </a:rPr>
              <a:t>: e-commerce, portais).</a:t>
            </a:r>
          </a:p>
          <a:p>
            <a:pPr algn="l"/>
            <a:endParaRPr lang="pt-BR" dirty="0"/>
          </a:p>
          <a:p>
            <a:pPr algn="l"/>
            <a:endParaRPr lang="pt-BR" dirty="0"/>
          </a:p>
        </p:txBody>
      </p:sp>
      <p:sp>
        <p:nvSpPr>
          <p:cNvPr id="4" name="Espaço Reservado para Número de Slide 3">
            <a:extLst>
              <a:ext uri="{FF2B5EF4-FFF2-40B4-BE49-F238E27FC236}">
                <a16:creationId xmlns:a16="http://schemas.microsoft.com/office/drawing/2014/main" id="{3AC85077-8290-76F3-923C-7E54ED255986}"/>
              </a:ext>
            </a:extLst>
          </p:cNvPr>
          <p:cNvSpPr>
            <a:spLocks noGrp="1"/>
          </p:cNvSpPr>
          <p:nvPr>
            <p:ph type="sldNum" sz="quarter" idx="5"/>
          </p:nvPr>
        </p:nvSpPr>
        <p:spPr/>
        <p:txBody>
          <a:bodyPr/>
          <a:lstStyle/>
          <a:p>
            <a:fld id="{D0E42C9D-BC2F-4B75-8FE9-F32B3E470D2E}" type="slidenum">
              <a:rPr lang="pt-BR" smtClean="0"/>
              <a:t>19</a:t>
            </a:fld>
            <a:endParaRPr lang="pt-BR"/>
          </a:p>
        </p:txBody>
      </p:sp>
    </p:spTree>
    <p:extLst>
      <p:ext uri="{BB962C8B-B14F-4D97-AF65-F5344CB8AC3E}">
        <p14:creationId xmlns:p14="http://schemas.microsoft.com/office/powerpoint/2010/main" val="172187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2EA89-37FA-32E4-9184-F5A9DA45793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E7CFFFD-A1DA-AB1E-2776-BC9925C5BB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1AC9517-596F-D158-CF0A-433BD50104CC}"/>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 qual a diferença entre aplicativos web e sites web?</a:t>
            </a:r>
          </a:p>
          <a:p>
            <a:pPr algn="l"/>
            <a:r>
              <a:rPr lang="pt-BR" sz="1800" b="0" i="0" u="none" strike="noStrike" baseline="0" dirty="0">
                <a:solidFill>
                  <a:srgbClr val="585757"/>
                </a:solidFill>
                <a:latin typeface="OpenSans-Regular"/>
              </a:rPr>
              <a:t>O termo site é geralmente utilizado para categorizar aplicações menos interativas, que apenas fornecem</a:t>
            </a:r>
          </a:p>
          <a:p>
            <a:pPr algn="l"/>
            <a:r>
              <a:rPr lang="pt-BR" sz="1800" b="0" i="0" u="none" strike="noStrike" baseline="0" dirty="0">
                <a:solidFill>
                  <a:srgbClr val="585757"/>
                </a:solidFill>
                <a:latin typeface="OpenSans-Regular"/>
              </a:rPr>
              <a:t>conteúdo. Possuem uma interface mais atrativa e o seu propósito é divulgar as informações de uma</a:t>
            </a:r>
          </a:p>
          <a:p>
            <a:pPr algn="l"/>
            <a:r>
              <a:rPr lang="pt-BR" sz="1800" b="0" i="0" u="none" strike="noStrike" baseline="0" dirty="0">
                <a:solidFill>
                  <a:srgbClr val="585757"/>
                </a:solidFill>
                <a:latin typeface="OpenSans-Regular"/>
              </a:rPr>
              <a:t>empresa, os dados de um produto ou as notícias de um determinado assunto. Exemplos: </a:t>
            </a:r>
            <a:r>
              <a:rPr lang="pt-BR" sz="1800" b="1" i="0" u="none" strike="noStrike" baseline="0" dirty="0">
                <a:solidFill>
                  <a:srgbClr val="416BB3"/>
                </a:solidFill>
                <a:latin typeface="OpenSans-Bold"/>
              </a:rPr>
              <a:t>blogs</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sites de</a:t>
            </a:r>
          </a:p>
          <a:p>
            <a:pPr algn="l"/>
            <a:r>
              <a:rPr lang="pt-BR" sz="1800" b="1" i="0" u="none" strike="noStrike" baseline="0" dirty="0">
                <a:solidFill>
                  <a:srgbClr val="416BB3"/>
                </a:solidFill>
                <a:latin typeface="OpenSans-Bold"/>
              </a:rPr>
              <a:t>notícia</a:t>
            </a:r>
            <a:r>
              <a:rPr lang="pt-BR" sz="1800" b="0" i="0" u="none" strike="noStrike" baseline="0" dirty="0">
                <a:solidFill>
                  <a:srgbClr val="585757"/>
                </a:solidFill>
                <a:latin typeface="OpenSans-Regular"/>
              </a:rPr>
              <a:t>, sites institucionais, portais, </a:t>
            </a:r>
            <a:r>
              <a:rPr lang="pt-BR" sz="1800" b="1" i="0" u="none" strike="noStrike" baseline="0" dirty="0">
                <a:solidFill>
                  <a:srgbClr val="416BB3"/>
                </a:solidFill>
                <a:latin typeface="OpenSans-Bold"/>
              </a:rPr>
              <a:t>landing </a:t>
            </a:r>
            <a:r>
              <a:rPr lang="pt-BR" sz="1800" b="1" i="0" u="none" strike="noStrike" baseline="0" dirty="0" err="1">
                <a:solidFill>
                  <a:srgbClr val="416BB3"/>
                </a:solidFill>
                <a:latin typeface="OpenSans-Bold"/>
              </a:rPr>
              <a:t>pages</a:t>
            </a:r>
            <a:r>
              <a:rPr lang="pt-BR" sz="1800" b="1" i="0" u="none" strike="noStrike" baseline="0" dirty="0">
                <a:solidFill>
                  <a:srgbClr val="416BB3"/>
                </a:solidFill>
                <a:latin typeface="OpenSans-Bold"/>
              </a:rPr>
              <a:t> </a:t>
            </a:r>
            <a:r>
              <a:rPr lang="pt-BR" sz="1800" b="0" i="0" u="none" strike="noStrike" baseline="0" dirty="0">
                <a:solidFill>
                  <a:srgbClr val="585757"/>
                </a:solidFill>
                <a:latin typeface="OpenSans-Regular"/>
              </a:rPr>
              <a:t>e </a:t>
            </a:r>
            <a:r>
              <a:rPr lang="pt-BR" sz="1800" b="1" i="0" u="none" strike="noStrike" baseline="0" dirty="0">
                <a:solidFill>
                  <a:srgbClr val="416BB3"/>
                </a:solidFill>
                <a:latin typeface="OpenSans-Bold"/>
              </a:rPr>
              <a:t>hotsites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8170E81B-D145-231E-5891-200BB2DB7FD7}"/>
              </a:ext>
            </a:extLst>
          </p:cNvPr>
          <p:cNvSpPr>
            <a:spLocks noGrp="1"/>
          </p:cNvSpPr>
          <p:nvPr>
            <p:ph type="sldNum" sz="quarter" idx="5"/>
          </p:nvPr>
        </p:nvSpPr>
        <p:spPr/>
        <p:txBody>
          <a:bodyPr/>
          <a:lstStyle/>
          <a:p>
            <a:fld id="{D0E42C9D-BC2F-4B75-8FE9-F32B3E470D2E}" type="slidenum">
              <a:rPr lang="pt-BR" smtClean="0"/>
              <a:t>20</a:t>
            </a:fld>
            <a:endParaRPr lang="pt-BR"/>
          </a:p>
        </p:txBody>
      </p:sp>
    </p:spTree>
    <p:extLst>
      <p:ext uri="{BB962C8B-B14F-4D97-AF65-F5344CB8AC3E}">
        <p14:creationId xmlns:p14="http://schemas.microsoft.com/office/powerpoint/2010/main" val="220108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82CEE-F403-6D17-67EA-8D0637292D3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A601D14-0DBA-030F-7FA8-AC34ED605D6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B71995E-ACC4-5AE2-BE71-EFAC4431D687}"/>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 qual a diferença entre aplicativos web e sites web?</a:t>
            </a:r>
          </a:p>
          <a:p>
            <a:pPr algn="l"/>
            <a:r>
              <a:rPr lang="pt-BR" sz="1800" b="0" i="0" u="none" strike="noStrike" baseline="0" dirty="0">
                <a:solidFill>
                  <a:srgbClr val="585757"/>
                </a:solidFill>
                <a:latin typeface="OpenSans-Regular"/>
              </a:rPr>
              <a:t>O termo site é geralmente utilizado para categorizar aplicações menos interativas, que apenas fornecem</a:t>
            </a:r>
          </a:p>
          <a:p>
            <a:pPr algn="l"/>
            <a:r>
              <a:rPr lang="pt-BR" sz="1800" b="0" i="0" u="none" strike="noStrike" baseline="0" dirty="0">
                <a:solidFill>
                  <a:srgbClr val="585757"/>
                </a:solidFill>
                <a:latin typeface="OpenSans-Regular"/>
              </a:rPr>
              <a:t>conteúdo. Possuem uma interface mais atrativa e o seu propósito é divulgar as informações de uma</a:t>
            </a:r>
          </a:p>
          <a:p>
            <a:pPr algn="l"/>
            <a:r>
              <a:rPr lang="pt-BR" sz="1800" b="0" i="0" u="none" strike="noStrike" baseline="0" dirty="0">
                <a:solidFill>
                  <a:srgbClr val="585757"/>
                </a:solidFill>
                <a:latin typeface="OpenSans-Regular"/>
              </a:rPr>
              <a:t>empresa, os dados de um produto ou as notícias de um determinado assunto. Exemplos: </a:t>
            </a:r>
            <a:r>
              <a:rPr lang="pt-BR" sz="1800" b="1" i="0" u="none" strike="noStrike" baseline="0" dirty="0">
                <a:solidFill>
                  <a:srgbClr val="416BB3"/>
                </a:solidFill>
                <a:latin typeface="OpenSans-Bold"/>
              </a:rPr>
              <a:t>blogs</a:t>
            </a:r>
            <a:r>
              <a:rPr lang="pt-BR" sz="1800" b="0" i="0" u="none" strike="noStrike" baseline="0" dirty="0">
                <a:solidFill>
                  <a:srgbClr val="585757"/>
                </a:solidFill>
                <a:latin typeface="OpenSans-Regular"/>
              </a:rPr>
              <a:t>, </a:t>
            </a:r>
            <a:r>
              <a:rPr lang="pt-BR" sz="1800" b="1" i="0" u="none" strike="noStrike" baseline="0" dirty="0">
                <a:solidFill>
                  <a:srgbClr val="416BB3"/>
                </a:solidFill>
                <a:latin typeface="OpenSans-Bold"/>
              </a:rPr>
              <a:t>sites de</a:t>
            </a:r>
          </a:p>
          <a:p>
            <a:pPr algn="l"/>
            <a:r>
              <a:rPr lang="pt-BR" sz="1800" b="1" i="0" u="none" strike="noStrike" baseline="0" dirty="0">
                <a:solidFill>
                  <a:srgbClr val="416BB3"/>
                </a:solidFill>
                <a:latin typeface="OpenSans-Bold"/>
              </a:rPr>
              <a:t>notícia</a:t>
            </a:r>
            <a:r>
              <a:rPr lang="pt-BR" sz="1800" b="0" i="0" u="none" strike="noStrike" baseline="0" dirty="0">
                <a:solidFill>
                  <a:srgbClr val="585757"/>
                </a:solidFill>
                <a:latin typeface="OpenSans-Regular"/>
              </a:rPr>
              <a:t>, sites institucionais, portais, </a:t>
            </a:r>
            <a:r>
              <a:rPr lang="pt-BR" sz="1800" b="1" i="0" u="none" strike="noStrike" baseline="0" dirty="0">
                <a:solidFill>
                  <a:srgbClr val="416BB3"/>
                </a:solidFill>
                <a:latin typeface="OpenSans-Bold"/>
              </a:rPr>
              <a:t>landing </a:t>
            </a:r>
            <a:r>
              <a:rPr lang="pt-BR" sz="1800" b="1" i="0" u="none" strike="noStrike" baseline="0" dirty="0" err="1">
                <a:solidFill>
                  <a:srgbClr val="416BB3"/>
                </a:solidFill>
                <a:latin typeface="OpenSans-Bold"/>
              </a:rPr>
              <a:t>pages</a:t>
            </a:r>
            <a:r>
              <a:rPr lang="pt-BR" sz="1800" b="1" i="0" u="none" strike="noStrike" baseline="0" dirty="0">
                <a:solidFill>
                  <a:srgbClr val="416BB3"/>
                </a:solidFill>
                <a:latin typeface="OpenSans-Bold"/>
              </a:rPr>
              <a:t> </a:t>
            </a:r>
            <a:r>
              <a:rPr lang="pt-BR" sz="1800" b="0" i="0" u="none" strike="noStrike" baseline="0" dirty="0">
                <a:solidFill>
                  <a:srgbClr val="585757"/>
                </a:solidFill>
                <a:latin typeface="OpenSans-Regular"/>
              </a:rPr>
              <a:t>e </a:t>
            </a:r>
            <a:r>
              <a:rPr lang="pt-BR" sz="1800" b="1" i="0" u="none" strike="noStrike" baseline="0" dirty="0">
                <a:solidFill>
                  <a:srgbClr val="416BB3"/>
                </a:solidFill>
                <a:latin typeface="OpenSans-Bold"/>
              </a:rPr>
              <a:t>hotsites</a:t>
            </a:r>
            <a:r>
              <a:rPr lang="pt-BR" sz="1800" b="0" i="0" u="none" strike="noStrike" baseline="0" dirty="0">
                <a:solidFill>
                  <a:srgbClr val="585757"/>
                </a:solidFill>
                <a:latin typeface="OpenSans-Regular"/>
              </a:rPr>
              <a:t>.</a:t>
            </a:r>
          </a:p>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6D1BAEA6-CBF0-F33D-ABB4-9141C4F7FADB}"/>
              </a:ext>
            </a:extLst>
          </p:cNvPr>
          <p:cNvSpPr>
            <a:spLocks noGrp="1"/>
          </p:cNvSpPr>
          <p:nvPr>
            <p:ph type="sldNum" sz="quarter" idx="5"/>
          </p:nvPr>
        </p:nvSpPr>
        <p:spPr/>
        <p:txBody>
          <a:bodyPr/>
          <a:lstStyle/>
          <a:p>
            <a:fld id="{D0E42C9D-BC2F-4B75-8FE9-F32B3E470D2E}" type="slidenum">
              <a:rPr lang="pt-BR" smtClean="0"/>
              <a:t>21</a:t>
            </a:fld>
            <a:endParaRPr lang="pt-BR"/>
          </a:p>
        </p:txBody>
      </p:sp>
    </p:spTree>
    <p:extLst>
      <p:ext uri="{BB962C8B-B14F-4D97-AF65-F5344CB8AC3E}">
        <p14:creationId xmlns:p14="http://schemas.microsoft.com/office/powerpoint/2010/main" val="2093027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60B3E-099F-5B60-E47F-40AF4C70F74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D4583CA-268F-0D08-9CBF-2E05C5A95AC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378B522-3C69-6200-341A-3733261823AC}"/>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A47FE7FC-B5A2-42BA-5CED-433FFF60B8FA}"/>
              </a:ext>
            </a:extLst>
          </p:cNvPr>
          <p:cNvSpPr>
            <a:spLocks noGrp="1"/>
          </p:cNvSpPr>
          <p:nvPr>
            <p:ph type="sldNum" sz="quarter" idx="5"/>
          </p:nvPr>
        </p:nvSpPr>
        <p:spPr/>
        <p:txBody>
          <a:bodyPr/>
          <a:lstStyle/>
          <a:p>
            <a:fld id="{D0E42C9D-BC2F-4B75-8FE9-F32B3E470D2E}" type="slidenum">
              <a:rPr lang="pt-BR" smtClean="0"/>
              <a:t>22</a:t>
            </a:fld>
            <a:endParaRPr lang="pt-BR"/>
          </a:p>
        </p:txBody>
      </p:sp>
    </p:spTree>
    <p:extLst>
      <p:ext uri="{BB962C8B-B14F-4D97-AF65-F5344CB8AC3E}">
        <p14:creationId xmlns:p14="http://schemas.microsoft.com/office/powerpoint/2010/main" val="17910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C571F-FAD1-58FE-9BBA-368BCDFE924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8641661-1B63-5B49-2E4C-2EE6AB800F8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E4A552B-B365-9195-D6F9-EE496A5A65D5}"/>
              </a:ext>
            </a:extLst>
          </p:cNvPr>
          <p:cNvSpPr>
            <a:spLocks noGrp="1"/>
          </p:cNvSpPr>
          <p:nvPr>
            <p:ph type="body" idx="1"/>
          </p:nvPr>
        </p:nvSpPr>
        <p:spPr/>
        <p:txBody>
          <a:bodyPr/>
          <a:lstStyle/>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9C645DE4-A49C-DF94-7A6B-8DC06DF72133}"/>
              </a:ext>
            </a:extLst>
          </p:cNvPr>
          <p:cNvSpPr>
            <a:spLocks noGrp="1"/>
          </p:cNvSpPr>
          <p:nvPr>
            <p:ph type="sldNum" sz="quarter" idx="5"/>
          </p:nvPr>
        </p:nvSpPr>
        <p:spPr/>
        <p:txBody>
          <a:bodyPr/>
          <a:lstStyle/>
          <a:p>
            <a:fld id="{D0E42C9D-BC2F-4B75-8FE9-F32B3E470D2E}" type="slidenum">
              <a:rPr lang="pt-BR" smtClean="0"/>
              <a:t>23</a:t>
            </a:fld>
            <a:endParaRPr lang="pt-BR"/>
          </a:p>
        </p:txBody>
      </p:sp>
    </p:spTree>
    <p:extLst>
      <p:ext uri="{BB962C8B-B14F-4D97-AF65-F5344CB8AC3E}">
        <p14:creationId xmlns:p14="http://schemas.microsoft.com/office/powerpoint/2010/main" val="1141487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9725-0D4E-1EF6-251E-878692A4D3E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1B10AD6-150D-861D-3ADE-D9ECFFA8D5F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BCDEA17-CDBD-3A3D-148D-70AE7C740F42}"/>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01C99BFD-71BB-C851-A18D-43D01107C007}"/>
              </a:ext>
            </a:extLst>
          </p:cNvPr>
          <p:cNvSpPr>
            <a:spLocks noGrp="1"/>
          </p:cNvSpPr>
          <p:nvPr>
            <p:ph type="sldNum" sz="quarter" idx="5"/>
          </p:nvPr>
        </p:nvSpPr>
        <p:spPr/>
        <p:txBody>
          <a:bodyPr/>
          <a:lstStyle/>
          <a:p>
            <a:fld id="{D0E42C9D-BC2F-4B75-8FE9-F32B3E470D2E}" type="slidenum">
              <a:rPr lang="pt-BR" smtClean="0"/>
              <a:t>24</a:t>
            </a:fld>
            <a:endParaRPr lang="pt-BR"/>
          </a:p>
        </p:txBody>
      </p:sp>
    </p:spTree>
    <p:extLst>
      <p:ext uri="{BB962C8B-B14F-4D97-AF65-F5344CB8AC3E}">
        <p14:creationId xmlns:p14="http://schemas.microsoft.com/office/powerpoint/2010/main" val="3233138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A3E75-C174-84C0-7777-5362E68E5C4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33BB76B-349A-6783-7692-275DD1689B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8889DBF-5D91-DB7A-B9C7-2EC978FED72B}"/>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Como descrito no tópico anterior, a web usa uma arquitetura cliente-servidor, o que permite a troca de</a:t>
            </a:r>
          </a:p>
          <a:p>
            <a:pPr algn="l"/>
            <a:r>
              <a:rPr lang="pt-BR" sz="1800" b="0" i="0" u="none" strike="noStrike" baseline="0" dirty="0">
                <a:solidFill>
                  <a:srgbClr val="585757"/>
                </a:solidFill>
                <a:latin typeface="OpenSans-Regular"/>
              </a:rPr>
              <a:t>informações entre computadores de todo o mundo. Nesse modelo, o cliente solicita informações por</a:t>
            </a:r>
          </a:p>
          <a:p>
            <a:pPr algn="l"/>
            <a:r>
              <a:rPr lang="pt-BR" sz="1800" b="0" i="0" u="none" strike="noStrike" baseline="0" dirty="0">
                <a:solidFill>
                  <a:srgbClr val="585757"/>
                </a:solidFill>
                <a:latin typeface="OpenSans-Regular"/>
              </a:rPr>
              <a:t>meio de um </a:t>
            </a:r>
            <a:r>
              <a:rPr lang="pt-BR" sz="1800" b="1" i="0" u="none" strike="noStrike" baseline="0" dirty="0">
                <a:solidFill>
                  <a:srgbClr val="585757"/>
                </a:solidFill>
                <a:latin typeface="OpenSans-Bold"/>
              </a:rPr>
              <a:t>endereço virtual </a:t>
            </a:r>
            <a:r>
              <a:rPr lang="pt-BR" sz="1800" b="0" i="0" u="none" strike="noStrike" baseline="0" dirty="0">
                <a:solidFill>
                  <a:srgbClr val="585757"/>
                </a:solidFill>
                <a:latin typeface="OpenSans-Regular"/>
              </a:rPr>
              <a:t>e o servidor responde à solicitação com a resposta ao pedido enviado</a:t>
            </a:r>
          </a:p>
          <a:p>
            <a:pPr algn="l"/>
            <a:r>
              <a:rPr lang="pt-BR" sz="1800" b="0" i="0" u="none" strike="noStrike" baseline="0" dirty="0">
                <a:solidFill>
                  <a:srgbClr val="585757"/>
                </a:solidFill>
                <a:latin typeface="OpenSans-Regular"/>
              </a:rPr>
              <a:t>(MILETO; BERTAGNOLLI, 2014).</a:t>
            </a:r>
          </a:p>
        </p:txBody>
      </p:sp>
      <p:sp>
        <p:nvSpPr>
          <p:cNvPr id="4" name="Espaço Reservado para Número de Slide 3">
            <a:extLst>
              <a:ext uri="{FF2B5EF4-FFF2-40B4-BE49-F238E27FC236}">
                <a16:creationId xmlns:a16="http://schemas.microsoft.com/office/drawing/2014/main" id="{B785FF44-77DC-BD8B-EC4B-18B20A641AE6}"/>
              </a:ext>
            </a:extLst>
          </p:cNvPr>
          <p:cNvSpPr>
            <a:spLocks noGrp="1"/>
          </p:cNvSpPr>
          <p:nvPr>
            <p:ph type="sldNum" sz="quarter" idx="5"/>
          </p:nvPr>
        </p:nvSpPr>
        <p:spPr/>
        <p:txBody>
          <a:bodyPr/>
          <a:lstStyle/>
          <a:p>
            <a:fld id="{D0E42C9D-BC2F-4B75-8FE9-F32B3E470D2E}" type="slidenum">
              <a:rPr lang="pt-BR" smtClean="0"/>
              <a:t>25</a:t>
            </a:fld>
            <a:endParaRPr lang="pt-BR"/>
          </a:p>
        </p:txBody>
      </p:sp>
    </p:spTree>
    <p:extLst>
      <p:ext uri="{BB962C8B-B14F-4D97-AF65-F5344CB8AC3E}">
        <p14:creationId xmlns:p14="http://schemas.microsoft.com/office/powerpoint/2010/main" val="114087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A2214-6922-2D8A-128E-40E2AAD7634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C40B416-3533-12D6-B613-89DE9C2E52A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C6189D5-5E04-F760-4CD4-F00C40A2B864}"/>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404E0FE4-2D0D-0273-D403-D9CAF3A82BC9}"/>
              </a:ext>
            </a:extLst>
          </p:cNvPr>
          <p:cNvSpPr>
            <a:spLocks noGrp="1"/>
          </p:cNvSpPr>
          <p:nvPr>
            <p:ph type="sldNum" sz="quarter" idx="5"/>
          </p:nvPr>
        </p:nvSpPr>
        <p:spPr/>
        <p:txBody>
          <a:bodyPr/>
          <a:lstStyle/>
          <a:p>
            <a:fld id="{D0E42C9D-BC2F-4B75-8FE9-F32B3E470D2E}" type="slidenum">
              <a:rPr lang="pt-BR" smtClean="0"/>
              <a:t>26</a:t>
            </a:fld>
            <a:endParaRPr lang="pt-BR"/>
          </a:p>
        </p:txBody>
      </p:sp>
    </p:spTree>
    <p:extLst>
      <p:ext uri="{BB962C8B-B14F-4D97-AF65-F5344CB8AC3E}">
        <p14:creationId xmlns:p14="http://schemas.microsoft.com/office/powerpoint/2010/main" val="1273522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86A96-C684-EF1C-8C75-5DA05573DBD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543DB45-65C8-A146-D094-9FB09757C86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87E90A7-63CE-85C1-CE7F-E721821F36C5}"/>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D5EC25DB-1A6E-74FF-1C9A-568BC2C075EA}"/>
              </a:ext>
            </a:extLst>
          </p:cNvPr>
          <p:cNvSpPr>
            <a:spLocks noGrp="1"/>
          </p:cNvSpPr>
          <p:nvPr>
            <p:ph type="sldNum" sz="quarter" idx="5"/>
          </p:nvPr>
        </p:nvSpPr>
        <p:spPr/>
        <p:txBody>
          <a:bodyPr/>
          <a:lstStyle/>
          <a:p>
            <a:fld id="{D0E42C9D-BC2F-4B75-8FE9-F32B3E470D2E}" type="slidenum">
              <a:rPr lang="pt-BR" smtClean="0"/>
              <a:t>27</a:t>
            </a:fld>
            <a:endParaRPr lang="pt-BR"/>
          </a:p>
        </p:txBody>
      </p:sp>
    </p:spTree>
    <p:extLst>
      <p:ext uri="{BB962C8B-B14F-4D97-AF65-F5344CB8AC3E}">
        <p14:creationId xmlns:p14="http://schemas.microsoft.com/office/powerpoint/2010/main" val="276741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36075-5301-FDAA-E5BB-A4DE7E9E5D4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522445E-EF6D-44A2-02DB-6CC902F9B1D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A62847D-EA4E-FC41-33DC-49E8DE03BF84}"/>
              </a:ext>
            </a:extLst>
          </p:cNvPr>
          <p:cNvSpPr>
            <a:spLocks noGrp="1"/>
          </p:cNvSpPr>
          <p:nvPr>
            <p:ph type="body" idx="1"/>
          </p:nvPr>
        </p:nvSpPr>
        <p:spPr/>
        <p:txBody>
          <a:bodyPr/>
          <a:lstStyle/>
          <a:p>
            <a:r>
              <a:rPr lang="pt-BR" sz="2800" dirty="0"/>
              <a:t>O </a:t>
            </a:r>
            <a:r>
              <a:rPr lang="pt-BR" sz="2800" b="1" dirty="0"/>
              <a:t>HTTP (Hypertext </a:t>
            </a:r>
            <a:r>
              <a:rPr lang="pt-BR" sz="2800" b="1" dirty="0" err="1"/>
              <a:t>Transfer</a:t>
            </a:r>
            <a:r>
              <a:rPr lang="pt-BR" sz="2800" b="1" dirty="0"/>
              <a:t> </a:t>
            </a:r>
            <a:r>
              <a:rPr lang="pt-BR" sz="2800" b="1" dirty="0" err="1"/>
              <a:t>Protocol</a:t>
            </a:r>
            <a:r>
              <a:rPr lang="pt-BR" sz="2800" b="1" dirty="0"/>
              <a:t>)</a:t>
            </a:r>
            <a:r>
              <a:rPr lang="pt-BR" sz="2800" dirty="0"/>
              <a:t> e o </a:t>
            </a:r>
            <a:r>
              <a:rPr lang="pt-BR" sz="2800" b="1" dirty="0"/>
              <a:t>HTTPS (Hypertext </a:t>
            </a:r>
            <a:r>
              <a:rPr lang="pt-BR" sz="2800" b="1" dirty="0" err="1"/>
              <a:t>Transfer</a:t>
            </a:r>
            <a:r>
              <a:rPr lang="pt-BR" sz="2800" b="1" dirty="0"/>
              <a:t> </a:t>
            </a:r>
            <a:r>
              <a:rPr lang="pt-BR" sz="2800" b="1" dirty="0" err="1"/>
              <a:t>Protocol</a:t>
            </a:r>
            <a:r>
              <a:rPr lang="pt-BR" sz="2800" b="1" dirty="0"/>
              <a:t> </a:t>
            </a:r>
            <a:r>
              <a:rPr lang="pt-BR" sz="2800" b="1" dirty="0" err="1"/>
              <a:t>Secure</a:t>
            </a:r>
            <a:r>
              <a:rPr lang="pt-BR" sz="2800" b="1" dirty="0"/>
              <a:t>)</a:t>
            </a:r>
            <a:r>
              <a:rPr lang="pt-BR" sz="2800" dirty="0"/>
              <a:t> são os protocolos que permitem a comunicação entre navegadores (clientes) e servidores na web:</a:t>
            </a:r>
          </a:p>
          <a:p>
            <a:r>
              <a:rPr lang="pt-BR" sz="2800" b="1" dirty="0"/>
              <a:t>HTTP:</a:t>
            </a:r>
          </a:p>
          <a:p>
            <a:pPr>
              <a:buFont typeface="Arial" panose="020B0604020202020204" pitchFamily="34" charset="0"/>
              <a:buChar char="•"/>
            </a:pPr>
            <a:r>
              <a:rPr lang="pt-BR" sz="2800" dirty="0"/>
              <a:t>Um protocolo sem estado, usado para transferir informações em forma de texto, imagens, vídeos, etc.</a:t>
            </a:r>
          </a:p>
          <a:p>
            <a:pPr>
              <a:buFont typeface="Arial" panose="020B0604020202020204" pitchFamily="34" charset="0"/>
              <a:buChar char="•"/>
            </a:pPr>
            <a:r>
              <a:rPr lang="pt-BR" sz="2800" dirty="0"/>
              <a:t>Opera na porta padrão </a:t>
            </a:r>
            <a:r>
              <a:rPr lang="pt-BR" sz="2800" b="1" dirty="0"/>
              <a:t>80</a:t>
            </a:r>
            <a:r>
              <a:rPr lang="pt-BR" sz="2800" dirty="0"/>
              <a:t>.</a:t>
            </a:r>
          </a:p>
          <a:p>
            <a:pPr>
              <a:buFont typeface="Arial" panose="020B0604020202020204" pitchFamily="34" charset="0"/>
              <a:buChar char="•"/>
            </a:pPr>
            <a:r>
              <a:rPr lang="pt-BR" sz="2800" dirty="0"/>
              <a:t>Não possui criptografia, ou seja, os dados podem ser interceptados.</a:t>
            </a:r>
          </a:p>
          <a:p>
            <a:r>
              <a:rPr lang="pt-BR" sz="2800" b="1" dirty="0"/>
              <a:t>HTTPS:</a:t>
            </a:r>
          </a:p>
          <a:p>
            <a:pPr>
              <a:buFont typeface="Arial" panose="020B0604020202020204" pitchFamily="34" charset="0"/>
              <a:buChar char="•"/>
            </a:pPr>
            <a:r>
              <a:rPr lang="pt-BR" sz="2800" dirty="0"/>
              <a:t>Versão segura do HTTP, adicionando criptografia SSL/TLS para proteger os dados.</a:t>
            </a:r>
          </a:p>
          <a:p>
            <a:pPr>
              <a:buFont typeface="Arial" panose="020B0604020202020204" pitchFamily="34" charset="0"/>
              <a:buChar char="•"/>
            </a:pPr>
            <a:r>
              <a:rPr lang="pt-BR" sz="2800" dirty="0"/>
              <a:t>Opera na porta padrão </a:t>
            </a:r>
            <a:r>
              <a:rPr lang="pt-BR" sz="2800" b="1" dirty="0"/>
              <a:t>443</a:t>
            </a:r>
            <a:r>
              <a:rPr lang="pt-BR" sz="2800" dirty="0"/>
              <a:t>.</a:t>
            </a:r>
          </a:p>
          <a:p>
            <a:pPr>
              <a:buFont typeface="Arial" panose="020B0604020202020204" pitchFamily="34" charset="0"/>
              <a:buChar char="•"/>
            </a:pPr>
            <a:r>
              <a:rPr lang="pt-BR" sz="2800" dirty="0"/>
              <a:t>Essencial para transações sensíveis, como login e compras online.</a:t>
            </a:r>
          </a:p>
          <a:p>
            <a:pPr algn="l"/>
            <a:endParaRPr lang="pt-BR" sz="1800" b="0" i="0" u="none" strike="noStrike" baseline="0" dirty="0">
              <a:solidFill>
                <a:srgbClr val="585757"/>
              </a:solidFill>
              <a:latin typeface="OpenSans-Regular"/>
            </a:endParaRPr>
          </a:p>
          <a:p>
            <a:pPr algn="l"/>
            <a:endParaRPr lang="pt-BR" sz="1800" b="0" i="0" u="none" strike="noStrike" baseline="0" dirty="0">
              <a:solidFill>
                <a:srgbClr val="585757"/>
              </a:solidFill>
              <a:latin typeface="OpenSans-Regular"/>
            </a:endParaRPr>
          </a:p>
        </p:txBody>
      </p:sp>
      <p:sp>
        <p:nvSpPr>
          <p:cNvPr id="4" name="Espaço Reservado para Número de Slide 3">
            <a:extLst>
              <a:ext uri="{FF2B5EF4-FFF2-40B4-BE49-F238E27FC236}">
                <a16:creationId xmlns:a16="http://schemas.microsoft.com/office/drawing/2014/main" id="{35056A07-9814-DE3A-7A08-33A9F665FEF4}"/>
              </a:ext>
            </a:extLst>
          </p:cNvPr>
          <p:cNvSpPr>
            <a:spLocks noGrp="1"/>
          </p:cNvSpPr>
          <p:nvPr>
            <p:ph type="sldNum" sz="quarter" idx="5"/>
          </p:nvPr>
        </p:nvSpPr>
        <p:spPr/>
        <p:txBody>
          <a:bodyPr/>
          <a:lstStyle/>
          <a:p>
            <a:fld id="{D0E42C9D-BC2F-4B75-8FE9-F32B3E470D2E}" type="slidenum">
              <a:rPr lang="pt-BR" smtClean="0"/>
              <a:t>28</a:t>
            </a:fld>
            <a:endParaRPr lang="pt-BR"/>
          </a:p>
        </p:txBody>
      </p:sp>
    </p:spTree>
    <p:extLst>
      <p:ext uri="{BB962C8B-B14F-4D97-AF65-F5344CB8AC3E}">
        <p14:creationId xmlns:p14="http://schemas.microsoft.com/office/powerpoint/2010/main" val="2353492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E296C-FDA5-B97D-4B30-AE22691686B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F356DFA-5E56-0A45-AA44-0DF1B4062D9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08C5367-C91D-FBCB-44E7-57AAC1439A72}"/>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50E6FB79-5E5B-5FE9-A62E-251020E263C3}"/>
              </a:ext>
            </a:extLst>
          </p:cNvPr>
          <p:cNvSpPr>
            <a:spLocks noGrp="1"/>
          </p:cNvSpPr>
          <p:nvPr>
            <p:ph type="sldNum" sz="quarter" idx="5"/>
          </p:nvPr>
        </p:nvSpPr>
        <p:spPr/>
        <p:txBody>
          <a:bodyPr/>
          <a:lstStyle/>
          <a:p>
            <a:fld id="{D0E42C9D-BC2F-4B75-8FE9-F32B3E470D2E}" type="slidenum">
              <a:rPr lang="pt-BR" smtClean="0"/>
              <a:t>29</a:t>
            </a:fld>
            <a:endParaRPr lang="pt-BR"/>
          </a:p>
        </p:txBody>
      </p:sp>
    </p:spTree>
    <p:extLst>
      <p:ext uri="{BB962C8B-B14F-4D97-AF65-F5344CB8AC3E}">
        <p14:creationId xmlns:p14="http://schemas.microsoft.com/office/powerpoint/2010/main" val="209209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DE2CB-FBE3-336A-AB42-CEB95013B37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832E90E-D473-0D77-6437-5434958C864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00B6C67-2630-266F-2E49-2B3BA6ECB77C}"/>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DC9AD210-876B-2845-BFD9-ECE5E1D3D33F}"/>
              </a:ext>
            </a:extLst>
          </p:cNvPr>
          <p:cNvSpPr>
            <a:spLocks noGrp="1"/>
          </p:cNvSpPr>
          <p:nvPr>
            <p:ph type="sldNum" sz="quarter" idx="5"/>
          </p:nvPr>
        </p:nvSpPr>
        <p:spPr/>
        <p:txBody>
          <a:bodyPr/>
          <a:lstStyle/>
          <a:p>
            <a:fld id="{D0E42C9D-BC2F-4B75-8FE9-F32B3E470D2E}" type="slidenum">
              <a:rPr lang="pt-BR" smtClean="0"/>
              <a:t>30</a:t>
            </a:fld>
            <a:endParaRPr lang="pt-BR"/>
          </a:p>
        </p:txBody>
      </p:sp>
    </p:spTree>
    <p:extLst>
      <p:ext uri="{BB962C8B-B14F-4D97-AF65-F5344CB8AC3E}">
        <p14:creationId xmlns:p14="http://schemas.microsoft.com/office/powerpoint/2010/main" val="1045628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693F2-0045-49FE-C6AE-08805A3931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C74EDCF-F7CE-C0D6-C9FD-84800A12D66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4C34925-AC99-E9E5-174E-345E1449DE2E}"/>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6F5EA9B0-D200-97C0-9FB4-361782CEB716}"/>
              </a:ext>
            </a:extLst>
          </p:cNvPr>
          <p:cNvSpPr>
            <a:spLocks noGrp="1"/>
          </p:cNvSpPr>
          <p:nvPr>
            <p:ph type="sldNum" sz="quarter" idx="5"/>
          </p:nvPr>
        </p:nvSpPr>
        <p:spPr/>
        <p:txBody>
          <a:bodyPr/>
          <a:lstStyle/>
          <a:p>
            <a:fld id="{D0E42C9D-BC2F-4B75-8FE9-F32B3E470D2E}" type="slidenum">
              <a:rPr lang="pt-BR" smtClean="0"/>
              <a:t>31</a:t>
            </a:fld>
            <a:endParaRPr lang="pt-BR"/>
          </a:p>
        </p:txBody>
      </p:sp>
    </p:spTree>
    <p:extLst>
      <p:ext uri="{BB962C8B-B14F-4D97-AF65-F5344CB8AC3E}">
        <p14:creationId xmlns:p14="http://schemas.microsoft.com/office/powerpoint/2010/main" val="898651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E49CF-C70B-A259-FB12-90A2A591E03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6D7F110-E6F6-CA8E-EFE2-ABC7EC4FF17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1F176C0-F81F-1FDA-D1B5-97542B21A7AA}"/>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D63E3096-548E-C7B8-A63C-1347DAB746CD}"/>
              </a:ext>
            </a:extLst>
          </p:cNvPr>
          <p:cNvSpPr>
            <a:spLocks noGrp="1"/>
          </p:cNvSpPr>
          <p:nvPr>
            <p:ph type="sldNum" sz="quarter" idx="5"/>
          </p:nvPr>
        </p:nvSpPr>
        <p:spPr/>
        <p:txBody>
          <a:bodyPr/>
          <a:lstStyle/>
          <a:p>
            <a:fld id="{D0E42C9D-BC2F-4B75-8FE9-F32B3E470D2E}" type="slidenum">
              <a:rPr lang="pt-BR" smtClean="0"/>
              <a:t>32</a:t>
            </a:fld>
            <a:endParaRPr lang="pt-BR"/>
          </a:p>
        </p:txBody>
      </p:sp>
    </p:spTree>
    <p:extLst>
      <p:ext uri="{BB962C8B-B14F-4D97-AF65-F5344CB8AC3E}">
        <p14:creationId xmlns:p14="http://schemas.microsoft.com/office/powerpoint/2010/main" val="886621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FCF6F-D4F0-9806-B0AA-44BEEC6A6C8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746EAED-6DF0-7CE9-17EF-F50E9985EB6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FB0CFC7-AC5D-3957-6526-A9A0873C5701}"/>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58CDBBE6-AEE1-8BE7-BF70-47E9FB84500A}"/>
              </a:ext>
            </a:extLst>
          </p:cNvPr>
          <p:cNvSpPr>
            <a:spLocks noGrp="1"/>
          </p:cNvSpPr>
          <p:nvPr>
            <p:ph type="sldNum" sz="quarter" idx="5"/>
          </p:nvPr>
        </p:nvSpPr>
        <p:spPr/>
        <p:txBody>
          <a:bodyPr/>
          <a:lstStyle/>
          <a:p>
            <a:fld id="{D0E42C9D-BC2F-4B75-8FE9-F32B3E470D2E}" type="slidenum">
              <a:rPr lang="pt-BR" smtClean="0"/>
              <a:t>33</a:t>
            </a:fld>
            <a:endParaRPr lang="pt-BR"/>
          </a:p>
        </p:txBody>
      </p:sp>
    </p:spTree>
    <p:extLst>
      <p:ext uri="{BB962C8B-B14F-4D97-AF65-F5344CB8AC3E}">
        <p14:creationId xmlns:p14="http://schemas.microsoft.com/office/powerpoint/2010/main" val="2654385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99F88-ECA4-F0D6-6389-B57406DC8D0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9281E4C-F2FD-7C4F-63C7-109347F3B3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6BE4F18-F251-1C1E-D9E7-E9FBB559F578}"/>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9DB2306D-B2D5-933E-2AEF-EC734F5FCF9C}"/>
              </a:ext>
            </a:extLst>
          </p:cNvPr>
          <p:cNvSpPr>
            <a:spLocks noGrp="1"/>
          </p:cNvSpPr>
          <p:nvPr>
            <p:ph type="sldNum" sz="quarter" idx="5"/>
          </p:nvPr>
        </p:nvSpPr>
        <p:spPr/>
        <p:txBody>
          <a:bodyPr/>
          <a:lstStyle/>
          <a:p>
            <a:fld id="{D0E42C9D-BC2F-4B75-8FE9-F32B3E470D2E}" type="slidenum">
              <a:rPr lang="pt-BR" smtClean="0"/>
              <a:t>34</a:t>
            </a:fld>
            <a:endParaRPr lang="pt-BR"/>
          </a:p>
        </p:txBody>
      </p:sp>
    </p:spTree>
    <p:extLst>
      <p:ext uri="{BB962C8B-B14F-4D97-AF65-F5344CB8AC3E}">
        <p14:creationId xmlns:p14="http://schemas.microsoft.com/office/powerpoint/2010/main" val="409516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71534-D71C-9411-6BCF-00EA0F12DF3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43767B8-75C6-7F11-CEE7-BEE7D1680E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3D26AFF-66D9-2E75-D301-53ED0C4CE220}"/>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938D805B-0B4E-5E85-881E-1D6B3A44809C}"/>
              </a:ext>
            </a:extLst>
          </p:cNvPr>
          <p:cNvSpPr>
            <a:spLocks noGrp="1"/>
          </p:cNvSpPr>
          <p:nvPr>
            <p:ph type="sldNum" sz="quarter" idx="5"/>
          </p:nvPr>
        </p:nvSpPr>
        <p:spPr/>
        <p:txBody>
          <a:bodyPr/>
          <a:lstStyle/>
          <a:p>
            <a:fld id="{D0E42C9D-BC2F-4B75-8FE9-F32B3E470D2E}" type="slidenum">
              <a:rPr lang="pt-BR" smtClean="0"/>
              <a:t>35</a:t>
            </a:fld>
            <a:endParaRPr lang="pt-BR"/>
          </a:p>
        </p:txBody>
      </p:sp>
    </p:spTree>
    <p:extLst>
      <p:ext uri="{BB962C8B-B14F-4D97-AF65-F5344CB8AC3E}">
        <p14:creationId xmlns:p14="http://schemas.microsoft.com/office/powerpoint/2010/main" val="4002221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7ECB0-81C3-BA6E-0518-86A4829DDF2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ADE2103-313E-758F-B27A-EC5114CDE63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EF589E7-27FF-157D-A9A7-12748D4AF027}"/>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A213E697-7FD6-FFA3-A502-01007775ACA8}"/>
              </a:ext>
            </a:extLst>
          </p:cNvPr>
          <p:cNvSpPr>
            <a:spLocks noGrp="1"/>
          </p:cNvSpPr>
          <p:nvPr>
            <p:ph type="sldNum" sz="quarter" idx="5"/>
          </p:nvPr>
        </p:nvSpPr>
        <p:spPr/>
        <p:txBody>
          <a:bodyPr/>
          <a:lstStyle/>
          <a:p>
            <a:fld id="{D0E42C9D-BC2F-4B75-8FE9-F32B3E470D2E}" type="slidenum">
              <a:rPr lang="pt-BR" smtClean="0"/>
              <a:t>36</a:t>
            </a:fld>
            <a:endParaRPr lang="pt-BR"/>
          </a:p>
        </p:txBody>
      </p:sp>
    </p:spTree>
    <p:extLst>
      <p:ext uri="{BB962C8B-B14F-4D97-AF65-F5344CB8AC3E}">
        <p14:creationId xmlns:p14="http://schemas.microsoft.com/office/powerpoint/2010/main" val="3189639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BC53F-EE64-2B97-24DE-202AD4B74E6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B8E0D82-E2B2-484B-44FD-27C88E32703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BA1A39-9647-8F1C-F3A1-07544C06B2D7}"/>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3F979C0-C6C7-DFA4-D5E4-70DFF85D84E6}"/>
              </a:ext>
            </a:extLst>
          </p:cNvPr>
          <p:cNvSpPr>
            <a:spLocks noGrp="1"/>
          </p:cNvSpPr>
          <p:nvPr>
            <p:ph type="sldNum" sz="quarter" idx="5"/>
          </p:nvPr>
        </p:nvSpPr>
        <p:spPr/>
        <p:txBody>
          <a:bodyPr/>
          <a:lstStyle/>
          <a:p>
            <a:fld id="{D0E42C9D-BC2F-4B75-8FE9-F32B3E470D2E}" type="slidenum">
              <a:rPr lang="pt-BR" smtClean="0"/>
              <a:t>37</a:t>
            </a:fld>
            <a:endParaRPr lang="pt-BR"/>
          </a:p>
        </p:txBody>
      </p:sp>
    </p:spTree>
    <p:extLst>
      <p:ext uri="{BB962C8B-B14F-4D97-AF65-F5344CB8AC3E}">
        <p14:creationId xmlns:p14="http://schemas.microsoft.com/office/powerpoint/2010/main" val="4100318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7E708-81B1-230A-9407-40535DD0706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00EC87C-BA7A-6031-F3FE-DB8607D856D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4EB91C3-1BD5-FB41-CC07-D4823D2CC3B0}"/>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5DCBC7AB-A6BE-9CB8-2A3A-4634AD98E9D5}"/>
              </a:ext>
            </a:extLst>
          </p:cNvPr>
          <p:cNvSpPr>
            <a:spLocks noGrp="1"/>
          </p:cNvSpPr>
          <p:nvPr>
            <p:ph type="sldNum" sz="quarter" idx="5"/>
          </p:nvPr>
        </p:nvSpPr>
        <p:spPr/>
        <p:txBody>
          <a:bodyPr/>
          <a:lstStyle/>
          <a:p>
            <a:fld id="{D0E42C9D-BC2F-4B75-8FE9-F32B3E470D2E}" type="slidenum">
              <a:rPr lang="pt-BR" smtClean="0"/>
              <a:t>38</a:t>
            </a:fld>
            <a:endParaRPr lang="pt-BR"/>
          </a:p>
        </p:txBody>
      </p:sp>
    </p:spTree>
    <p:extLst>
      <p:ext uri="{BB962C8B-B14F-4D97-AF65-F5344CB8AC3E}">
        <p14:creationId xmlns:p14="http://schemas.microsoft.com/office/powerpoint/2010/main" val="3905300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A4850-C142-346C-0C46-7692B040A0A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490F04A-1F9C-BA60-B5D8-20D58AE10BC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6DFD2C1-5457-7074-E713-557C6B741B2E}"/>
              </a:ext>
            </a:extLst>
          </p:cNvPr>
          <p:cNvSpPr>
            <a:spLocks noGrp="1"/>
          </p:cNvSpPr>
          <p:nvPr>
            <p:ph type="body" idx="1"/>
          </p:nvPr>
        </p:nvSpPr>
        <p:spPr/>
        <p:txBody>
          <a:bodyPr/>
          <a:lstStyle/>
          <a:p>
            <a:pPr algn="l"/>
            <a:r>
              <a:rPr lang="pt-BR" sz="1800" b="0" i="0" u="none" strike="noStrike" baseline="0" dirty="0">
                <a:solidFill>
                  <a:srgbClr val="585757"/>
                </a:solidFill>
                <a:latin typeface="OpenSans-Regular"/>
              </a:rPr>
              <a:t>Esse endereço virtual é conhecido como URI (</a:t>
            </a:r>
            <a:r>
              <a:rPr lang="pt-BR" sz="1800" b="0" i="0" u="none" strike="noStrike" baseline="0" dirty="0" err="1">
                <a:solidFill>
                  <a:srgbClr val="585757"/>
                </a:solidFill>
                <a:latin typeface="OpenSans-Regular"/>
              </a:rPr>
              <a:t>Uniform</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Identifier</a:t>
            </a:r>
            <a:r>
              <a:rPr lang="pt-BR" sz="1800" b="0" i="0" u="none" strike="noStrike" baseline="0" dirty="0">
                <a:solidFill>
                  <a:srgbClr val="585757"/>
                </a:solidFill>
                <a:latin typeface="OpenSans-Regular"/>
              </a:rPr>
              <a:t>). É um tipo de </a:t>
            </a:r>
            <a:r>
              <a:rPr lang="pt-BR" sz="1800" b="1" i="0" u="none" strike="noStrike" baseline="0" dirty="0">
                <a:solidFill>
                  <a:srgbClr val="585757"/>
                </a:solidFill>
                <a:latin typeface="OpenSans-Bold"/>
              </a:rPr>
              <a:t>endereço </a:t>
            </a:r>
            <a:r>
              <a:rPr lang="pt-BR" sz="1800" b="0" i="0" u="none" strike="noStrike" baseline="0" dirty="0">
                <a:solidFill>
                  <a:srgbClr val="585757"/>
                </a:solidFill>
                <a:latin typeface="OpenSans-Regular"/>
              </a:rPr>
              <a:t>exclusivo</a:t>
            </a:r>
          </a:p>
          <a:p>
            <a:pPr algn="l"/>
            <a:r>
              <a:rPr lang="pt-BR" sz="1800" b="0" i="0" u="none" strike="noStrike" baseline="0" dirty="0">
                <a:solidFill>
                  <a:srgbClr val="585757"/>
                </a:solidFill>
                <a:latin typeface="OpenSans-Regular"/>
              </a:rPr>
              <a:t>e usado para identificar os recursos na web. Também é comumente chamado de URL (</a:t>
            </a:r>
            <a:r>
              <a:rPr lang="pt-BR" sz="1800" b="0" i="0" u="none" strike="noStrike" baseline="0" dirty="0" err="1">
                <a:solidFill>
                  <a:srgbClr val="585757"/>
                </a:solidFill>
                <a:latin typeface="OpenSans-Regular"/>
              </a:rPr>
              <a:t>Uniform</a:t>
            </a:r>
            <a:endParaRPr lang="pt-BR" sz="1800" b="0" i="0" u="none" strike="noStrike" baseline="0" dirty="0">
              <a:solidFill>
                <a:srgbClr val="585757"/>
              </a:solidFill>
              <a:latin typeface="OpenSans-Regular"/>
            </a:endParaRPr>
          </a:p>
          <a:p>
            <a:pPr algn="l"/>
            <a:r>
              <a:rPr lang="pt-BR" sz="1800" b="0" i="0" u="none" strike="noStrike" baseline="0" dirty="0" err="1">
                <a:solidFill>
                  <a:srgbClr val="585757"/>
                </a:solidFill>
                <a:latin typeface="OpenSans-Regular"/>
              </a:rPr>
              <a:t>Resource</a:t>
            </a:r>
            <a:r>
              <a:rPr lang="pt-BR" sz="1800" b="0" i="0" u="none" strike="noStrike" baseline="0" dirty="0">
                <a:solidFill>
                  <a:srgbClr val="585757"/>
                </a:solidFill>
                <a:latin typeface="OpenSans-Regular"/>
              </a:rPr>
              <a:t> </a:t>
            </a:r>
            <a:r>
              <a:rPr lang="pt-BR" sz="1800" b="0" i="0" u="none" strike="noStrike" baseline="0" dirty="0" err="1">
                <a:solidFill>
                  <a:srgbClr val="585757"/>
                </a:solidFill>
                <a:latin typeface="OpenSans-Regular"/>
              </a:rPr>
              <a:t>Locator</a:t>
            </a:r>
            <a:r>
              <a:rPr lang="pt-BR" sz="1800" b="0" i="0" u="none" strike="noStrike" baseline="0" dirty="0">
                <a:solidFill>
                  <a:srgbClr val="585757"/>
                </a:solidFill>
                <a:latin typeface="OpenSans-Regular"/>
              </a:rPr>
              <a:t>), endereço para localizar os recursos na web.</a:t>
            </a:r>
          </a:p>
          <a:p>
            <a:pPr algn="l"/>
            <a:r>
              <a:rPr lang="pt-BR" sz="1800" b="0" i="0" u="none" strike="noStrike" baseline="0" dirty="0">
                <a:solidFill>
                  <a:srgbClr val="585757"/>
                </a:solidFill>
                <a:latin typeface="OpenSans-Regular"/>
              </a:rPr>
              <a:t>Esse endereço virtual é informado na barra de endereços do seu navegador e possui a seguinte sintaxe:</a:t>
            </a:r>
          </a:p>
          <a:p>
            <a:pPr algn="l"/>
            <a:r>
              <a:rPr lang="pt-BR" sz="1800" b="1" i="0" u="none" strike="noStrike" baseline="0" dirty="0">
                <a:solidFill>
                  <a:srgbClr val="585757"/>
                </a:solidFill>
                <a:latin typeface="OpenSans-Bold"/>
              </a:rPr>
              <a:t>protocolo://</a:t>
            </a:r>
            <a:r>
              <a:rPr lang="pt-BR" sz="1800" b="0" i="0" u="none" strike="noStrike" baseline="0" dirty="0">
                <a:solidFill>
                  <a:srgbClr val="585757"/>
                </a:solidFill>
                <a:latin typeface="OpenSans-Regular"/>
              </a:rPr>
              <a:t>dominio:porta/caminho/arquivo</a:t>
            </a:r>
          </a:p>
        </p:txBody>
      </p:sp>
      <p:sp>
        <p:nvSpPr>
          <p:cNvPr id="4" name="Espaço Reservado para Número de Slide 3">
            <a:extLst>
              <a:ext uri="{FF2B5EF4-FFF2-40B4-BE49-F238E27FC236}">
                <a16:creationId xmlns:a16="http://schemas.microsoft.com/office/drawing/2014/main" id="{5A9A58C7-147C-3BC3-260B-3C1A95C88CCF}"/>
              </a:ext>
            </a:extLst>
          </p:cNvPr>
          <p:cNvSpPr>
            <a:spLocks noGrp="1"/>
          </p:cNvSpPr>
          <p:nvPr>
            <p:ph type="sldNum" sz="quarter" idx="5"/>
          </p:nvPr>
        </p:nvSpPr>
        <p:spPr/>
        <p:txBody>
          <a:bodyPr/>
          <a:lstStyle/>
          <a:p>
            <a:fld id="{D0E42C9D-BC2F-4B75-8FE9-F32B3E470D2E}" type="slidenum">
              <a:rPr lang="pt-BR" smtClean="0"/>
              <a:t>39</a:t>
            </a:fld>
            <a:endParaRPr lang="pt-BR"/>
          </a:p>
        </p:txBody>
      </p:sp>
    </p:spTree>
    <p:extLst>
      <p:ext uri="{BB962C8B-B14F-4D97-AF65-F5344CB8AC3E}">
        <p14:creationId xmlns:p14="http://schemas.microsoft.com/office/powerpoint/2010/main" val="10875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2BF4-7906-9AEB-71DF-A7278A3C0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0EBD9C-4A1B-01A3-221E-E0DFBB861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B3E4-E2DD-8B1A-F7A5-8A1A6D36EC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0ECC2E-73BE-6DAC-C69B-16BF7E806D0E}"/>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85412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3C85D-3B57-7A33-8DB9-06667234F95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2A75A6F-2512-8E95-C619-28BEC5F02C8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60B90BC-2F13-057C-B33A-3F214D00DEB3}"/>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2763B08B-582B-56D0-82F6-62C4CAD065F5}"/>
              </a:ext>
            </a:extLst>
          </p:cNvPr>
          <p:cNvSpPr>
            <a:spLocks noGrp="1"/>
          </p:cNvSpPr>
          <p:nvPr>
            <p:ph type="sldNum" sz="quarter" idx="5"/>
          </p:nvPr>
        </p:nvSpPr>
        <p:spPr/>
        <p:txBody>
          <a:bodyPr/>
          <a:lstStyle/>
          <a:p>
            <a:fld id="{D0E42C9D-BC2F-4B75-8FE9-F32B3E470D2E}" type="slidenum">
              <a:rPr lang="pt-BR" smtClean="0"/>
              <a:t>40</a:t>
            </a:fld>
            <a:endParaRPr lang="pt-BR"/>
          </a:p>
        </p:txBody>
      </p:sp>
    </p:spTree>
    <p:extLst>
      <p:ext uri="{BB962C8B-B14F-4D97-AF65-F5344CB8AC3E}">
        <p14:creationId xmlns:p14="http://schemas.microsoft.com/office/powerpoint/2010/main" val="3268957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EF82-E600-807F-EB1E-18FD9D870D4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9C10123-5F89-3EEA-DE4E-3C2B111D195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AC570F2-D8F8-8DC7-1816-CA74449FF91D}"/>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32072A97-5F74-BB7C-4CA2-3A0422726466}"/>
              </a:ext>
            </a:extLst>
          </p:cNvPr>
          <p:cNvSpPr>
            <a:spLocks noGrp="1"/>
          </p:cNvSpPr>
          <p:nvPr>
            <p:ph type="sldNum" sz="quarter" idx="5"/>
          </p:nvPr>
        </p:nvSpPr>
        <p:spPr/>
        <p:txBody>
          <a:bodyPr/>
          <a:lstStyle/>
          <a:p>
            <a:fld id="{D0E42C9D-BC2F-4B75-8FE9-F32B3E470D2E}" type="slidenum">
              <a:rPr lang="pt-BR" smtClean="0"/>
              <a:t>41</a:t>
            </a:fld>
            <a:endParaRPr lang="pt-BR"/>
          </a:p>
        </p:txBody>
      </p:sp>
    </p:spTree>
    <p:extLst>
      <p:ext uri="{BB962C8B-B14F-4D97-AF65-F5344CB8AC3E}">
        <p14:creationId xmlns:p14="http://schemas.microsoft.com/office/powerpoint/2010/main" val="3576161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33F57-F0EE-B63B-3136-FD53EE9B11B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D3316FA-EC17-289E-D96A-CFCB9DF970C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B201AA9-B593-8DC0-21BB-1CAF105C9EC8}"/>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7C5EAAAB-5CEF-F604-01AF-24FD4FC38F63}"/>
              </a:ext>
            </a:extLst>
          </p:cNvPr>
          <p:cNvSpPr>
            <a:spLocks noGrp="1"/>
          </p:cNvSpPr>
          <p:nvPr>
            <p:ph type="sldNum" sz="quarter" idx="5"/>
          </p:nvPr>
        </p:nvSpPr>
        <p:spPr/>
        <p:txBody>
          <a:bodyPr/>
          <a:lstStyle/>
          <a:p>
            <a:fld id="{D0E42C9D-BC2F-4B75-8FE9-F32B3E470D2E}" type="slidenum">
              <a:rPr lang="pt-BR" smtClean="0"/>
              <a:t>42</a:t>
            </a:fld>
            <a:endParaRPr lang="pt-BR"/>
          </a:p>
        </p:txBody>
      </p:sp>
    </p:spTree>
    <p:extLst>
      <p:ext uri="{BB962C8B-B14F-4D97-AF65-F5344CB8AC3E}">
        <p14:creationId xmlns:p14="http://schemas.microsoft.com/office/powerpoint/2010/main" val="2574970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A06AC-E62F-17C8-CC86-10E435F50E5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460D200-0EB7-B0B1-FBF9-9E5A1151EB4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CAA0763-DC33-12C3-8889-1F2F1379DCE7}"/>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B97F24DB-E7EE-D967-4DC8-53F3E35194BF}"/>
              </a:ext>
            </a:extLst>
          </p:cNvPr>
          <p:cNvSpPr>
            <a:spLocks noGrp="1"/>
          </p:cNvSpPr>
          <p:nvPr>
            <p:ph type="sldNum" sz="quarter" idx="5"/>
          </p:nvPr>
        </p:nvSpPr>
        <p:spPr/>
        <p:txBody>
          <a:bodyPr/>
          <a:lstStyle/>
          <a:p>
            <a:fld id="{D0E42C9D-BC2F-4B75-8FE9-F32B3E470D2E}" type="slidenum">
              <a:rPr lang="pt-BR" smtClean="0"/>
              <a:t>43</a:t>
            </a:fld>
            <a:endParaRPr lang="pt-BR"/>
          </a:p>
        </p:txBody>
      </p:sp>
    </p:spTree>
    <p:extLst>
      <p:ext uri="{BB962C8B-B14F-4D97-AF65-F5344CB8AC3E}">
        <p14:creationId xmlns:p14="http://schemas.microsoft.com/office/powerpoint/2010/main" val="3435965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36803-A118-857B-73A1-825F13D832A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60A0237-1D6E-F92B-6BDD-04CB87B7D51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FA9F102-3A6A-BFB1-10E2-BF82C44D3BEB}"/>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98CC1151-9AE4-A236-CBB7-7B0842E71A62}"/>
              </a:ext>
            </a:extLst>
          </p:cNvPr>
          <p:cNvSpPr>
            <a:spLocks noGrp="1"/>
          </p:cNvSpPr>
          <p:nvPr>
            <p:ph type="sldNum" sz="quarter" idx="5"/>
          </p:nvPr>
        </p:nvSpPr>
        <p:spPr/>
        <p:txBody>
          <a:bodyPr/>
          <a:lstStyle/>
          <a:p>
            <a:fld id="{D0E42C9D-BC2F-4B75-8FE9-F32B3E470D2E}" type="slidenum">
              <a:rPr lang="pt-BR" smtClean="0"/>
              <a:t>44</a:t>
            </a:fld>
            <a:endParaRPr lang="pt-BR"/>
          </a:p>
        </p:txBody>
      </p:sp>
    </p:spTree>
    <p:extLst>
      <p:ext uri="{BB962C8B-B14F-4D97-AF65-F5344CB8AC3E}">
        <p14:creationId xmlns:p14="http://schemas.microsoft.com/office/powerpoint/2010/main" val="3898627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51C9A-5802-E591-9CB0-9BD3D8C3883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FD974D1-BBCB-0C0A-494B-1373E533413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9DA4661-11C4-85D6-7A6F-561B989002BE}"/>
              </a:ext>
            </a:extLst>
          </p:cNvPr>
          <p:cNvSpPr>
            <a:spLocks noGrp="1"/>
          </p:cNvSpPr>
          <p:nvPr>
            <p:ph type="body" idx="1"/>
          </p:nvPr>
        </p:nvSpPr>
        <p:spPr/>
        <p:txBody>
          <a:bodyPr/>
          <a:lstStyle/>
          <a:p>
            <a:pPr>
              <a:buFont typeface="Arial" panose="020B0604020202020204" pitchFamily="34" charset="0"/>
              <a:buChar char="•"/>
            </a:pPr>
            <a:endParaRPr lang="pt-BR" u="sng" dirty="0"/>
          </a:p>
        </p:txBody>
      </p:sp>
      <p:sp>
        <p:nvSpPr>
          <p:cNvPr id="4" name="Espaço Reservado para Número de Slide 3">
            <a:extLst>
              <a:ext uri="{FF2B5EF4-FFF2-40B4-BE49-F238E27FC236}">
                <a16:creationId xmlns:a16="http://schemas.microsoft.com/office/drawing/2014/main" id="{3861C06B-7F51-2446-D66F-9A8480B0A992}"/>
              </a:ext>
            </a:extLst>
          </p:cNvPr>
          <p:cNvSpPr>
            <a:spLocks noGrp="1"/>
          </p:cNvSpPr>
          <p:nvPr>
            <p:ph type="sldNum" sz="quarter" idx="5"/>
          </p:nvPr>
        </p:nvSpPr>
        <p:spPr/>
        <p:txBody>
          <a:bodyPr/>
          <a:lstStyle/>
          <a:p>
            <a:fld id="{D0E42C9D-BC2F-4B75-8FE9-F32B3E470D2E}" type="slidenum">
              <a:rPr lang="pt-BR" smtClean="0"/>
              <a:t>45</a:t>
            </a:fld>
            <a:endParaRPr lang="pt-BR"/>
          </a:p>
        </p:txBody>
      </p:sp>
    </p:spTree>
    <p:extLst>
      <p:ext uri="{BB962C8B-B14F-4D97-AF65-F5344CB8AC3E}">
        <p14:creationId xmlns:p14="http://schemas.microsoft.com/office/powerpoint/2010/main" val="3310566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5F92-583C-21F7-BEDF-2A7C9D2A06F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7DCF7DC-8E61-9659-2C3E-1C887D1AD1F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C8C58D6-8094-07B2-B561-EDF2ACD0DECA}"/>
              </a:ext>
            </a:extLst>
          </p:cNvPr>
          <p:cNvSpPr>
            <a:spLocks noGrp="1"/>
          </p:cNvSpPr>
          <p:nvPr>
            <p:ph type="body" idx="1"/>
          </p:nvPr>
        </p:nvSpPr>
        <p:spPr/>
        <p:txBody>
          <a:bodyPr/>
          <a:lstStyle/>
          <a:p>
            <a:pPr algn="l"/>
            <a:r>
              <a:rPr lang="pt-BR" b="1" i="0" dirty="0" err="1">
                <a:solidFill>
                  <a:srgbClr val="F8FAFF"/>
                </a:solidFill>
                <a:effectLst/>
                <a:latin typeface="Inter"/>
              </a:rPr>
              <a:t>Commits</a:t>
            </a:r>
            <a:endParaRPr lang="pt-BR" b="1" i="0" dirty="0">
              <a:solidFill>
                <a:srgbClr val="F8FAFF"/>
              </a:solidFill>
              <a:effectLst/>
              <a:latin typeface="Inter"/>
            </a:endParaRPr>
          </a:p>
          <a:p>
            <a:pPr algn="l">
              <a:buFont typeface="Arial" panose="020B0604020202020204" pitchFamily="34" charset="0"/>
              <a:buChar char="•"/>
            </a:pPr>
            <a:r>
              <a:rPr lang="pt-BR" b="1" i="0" dirty="0">
                <a:solidFill>
                  <a:srgbClr val="F8FAFF"/>
                </a:solidFill>
                <a:effectLst/>
                <a:latin typeface="Inter"/>
              </a:rPr>
              <a:t>O que é</a:t>
            </a:r>
            <a:r>
              <a:rPr lang="pt-BR" b="0" i="0" dirty="0">
                <a:solidFill>
                  <a:srgbClr val="F8FAFF"/>
                </a:solidFill>
                <a:effectLst/>
                <a:latin typeface="Inter"/>
              </a:rPr>
              <a:t>: Um registro permanente de alterações no código em um momento específico.</a:t>
            </a:r>
          </a:p>
          <a:p>
            <a:pPr algn="l">
              <a:spcBef>
                <a:spcPts val="300"/>
              </a:spcBef>
              <a:spcAft>
                <a:spcPts val="300"/>
              </a:spcAft>
              <a:buFont typeface="Arial" panose="020B0604020202020204" pitchFamily="34" charset="0"/>
              <a:buChar char="•"/>
            </a:pPr>
            <a:r>
              <a:rPr lang="pt-BR" b="1" i="0" dirty="0">
                <a:solidFill>
                  <a:srgbClr val="F8FAFF"/>
                </a:solidFill>
                <a:effectLst/>
                <a:latin typeface="Inter"/>
              </a:rPr>
              <a:t>Características</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1" dirty="0">
                <a:solidFill>
                  <a:srgbClr val="F8FAFF"/>
                </a:solidFill>
                <a:effectLst/>
                <a:latin typeface="Inter"/>
              </a:rPr>
              <a:t>Snapshot</a:t>
            </a:r>
            <a:r>
              <a:rPr lang="pt-BR" b="0" i="0" dirty="0">
                <a:solidFill>
                  <a:srgbClr val="F8FAFF"/>
                </a:solidFill>
                <a:effectLst/>
                <a:latin typeface="Inter"/>
              </a:rPr>
              <a:t>: "Foto" do estado dos arquivos.</a:t>
            </a:r>
          </a:p>
          <a:p>
            <a:pPr marL="742950" lvl="1" indent="-285750" algn="l">
              <a:spcBef>
                <a:spcPts val="300"/>
              </a:spcBef>
              <a:buFont typeface="Arial" panose="020B0604020202020204" pitchFamily="34" charset="0"/>
              <a:buChar char="•"/>
            </a:pPr>
            <a:r>
              <a:rPr lang="pt-BR" b="0" i="1" dirty="0">
                <a:solidFill>
                  <a:srgbClr val="F8FAFF"/>
                </a:solidFill>
                <a:effectLst/>
                <a:latin typeface="Inter"/>
              </a:rPr>
              <a:t>Mensagem</a:t>
            </a:r>
            <a:r>
              <a:rPr lang="pt-BR" b="0" i="0" dirty="0">
                <a:solidFill>
                  <a:srgbClr val="F8FAFF"/>
                </a:solidFill>
                <a:effectLst/>
                <a:latin typeface="Inter"/>
              </a:rPr>
              <a:t>: Descrição clara das mudanças (</a:t>
            </a:r>
            <a:r>
              <a:rPr lang="pt-BR" b="0" i="0" dirty="0" err="1">
                <a:solidFill>
                  <a:srgbClr val="F8FAFF"/>
                </a:solidFill>
                <a:effectLst/>
                <a:latin typeface="Inter"/>
              </a:rPr>
              <a:t>ex</a:t>
            </a:r>
            <a:r>
              <a:rPr lang="pt-BR" b="0" i="0" dirty="0">
                <a:solidFill>
                  <a:srgbClr val="F8FAFF"/>
                </a:solidFill>
                <a:effectLst/>
                <a:latin typeface="Inter"/>
              </a:rPr>
              <a:t>: "Adiciona login com Google").</a:t>
            </a:r>
          </a:p>
          <a:p>
            <a:pPr algn="l"/>
            <a:r>
              <a:rPr lang="pt-BR" b="1" i="0" dirty="0" err="1">
                <a:solidFill>
                  <a:srgbClr val="F8FAFF"/>
                </a:solidFill>
                <a:effectLst/>
                <a:latin typeface="Inter"/>
              </a:rPr>
              <a:t>Branches</a:t>
            </a:r>
            <a:endParaRPr lang="pt-BR" b="1" i="0" dirty="0">
              <a:solidFill>
                <a:srgbClr val="F8FAFF"/>
              </a:solidFill>
              <a:effectLst/>
              <a:latin typeface="Inter"/>
            </a:endParaRPr>
          </a:p>
          <a:p>
            <a:pPr algn="l">
              <a:buFont typeface="Arial" panose="020B0604020202020204" pitchFamily="34" charset="0"/>
              <a:buChar char="•"/>
            </a:pPr>
            <a:r>
              <a:rPr lang="pt-BR" b="1" i="0" dirty="0">
                <a:solidFill>
                  <a:srgbClr val="F8FAFF"/>
                </a:solidFill>
                <a:effectLst/>
                <a:latin typeface="Inter"/>
              </a:rPr>
              <a:t>O que é</a:t>
            </a:r>
            <a:r>
              <a:rPr lang="pt-BR" b="0" i="0" dirty="0">
                <a:solidFill>
                  <a:srgbClr val="F8FAFF"/>
                </a:solidFill>
                <a:effectLst/>
                <a:latin typeface="Inter"/>
              </a:rPr>
              <a:t>: Linhas de desenvolvimento isoladas para trabalhar em paralelo.</a:t>
            </a:r>
          </a:p>
          <a:p>
            <a:pPr algn="l">
              <a:spcBef>
                <a:spcPts val="300"/>
              </a:spcBef>
              <a:spcAft>
                <a:spcPts val="300"/>
              </a:spcAft>
              <a:buFont typeface="Arial" panose="020B0604020202020204" pitchFamily="34" charset="0"/>
              <a:buChar char="•"/>
            </a:pPr>
            <a:r>
              <a:rPr lang="pt-BR" b="1" i="0" dirty="0">
                <a:solidFill>
                  <a:srgbClr val="F8FAFF"/>
                </a:solidFill>
                <a:effectLst/>
                <a:latin typeface="Inter"/>
              </a:rPr>
              <a:t>Uso</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err="1">
                <a:solidFill>
                  <a:srgbClr val="F8FAFF"/>
                </a:solidFill>
                <a:effectLst/>
                <a:latin typeface="Inter"/>
              </a:rPr>
              <a:t>main</a:t>
            </a:r>
            <a:r>
              <a:rPr lang="pt-BR" b="0" i="0" dirty="0">
                <a:solidFill>
                  <a:srgbClr val="F8FAFF"/>
                </a:solidFill>
                <a:effectLst/>
                <a:latin typeface="Inter"/>
              </a:rPr>
              <a:t>: Versão estável.</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feature/login: Nova funcionalidade.</a:t>
            </a:r>
          </a:p>
          <a:p>
            <a:pPr marL="742950" lvl="1" indent="-285750" algn="l">
              <a:spcBef>
                <a:spcPts val="300"/>
              </a:spcBef>
              <a:buFont typeface="Arial" panose="020B0604020202020204" pitchFamily="34" charset="0"/>
              <a:buChar char="•"/>
            </a:pPr>
            <a:r>
              <a:rPr lang="pt-BR" b="0" i="0" dirty="0" err="1">
                <a:solidFill>
                  <a:srgbClr val="F8FAFF"/>
                </a:solidFill>
                <a:effectLst/>
                <a:latin typeface="Inter"/>
              </a:rPr>
              <a:t>hotfix</a:t>
            </a:r>
            <a:r>
              <a:rPr lang="pt-BR" b="0" i="0" dirty="0">
                <a:solidFill>
                  <a:srgbClr val="F8FAFF"/>
                </a:solidFill>
                <a:effectLst/>
                <a:latin typeface="Inter"/>
              </a:rPr>
              <a:t>: Correção urgente.</a:t>
            </a:r>
          </a:p>
          <a:p>
            <a:pPr algn="l"/>
            <a:r>
              <a:rPr lang="pt-BR" b="1" i="0" dirty="0">
                <a:solidFill>
                  <a:srgbClr val="F8FAFF"/>
                </a:solidFill>
                <a:effectLst/>
                <a:latin typeface="Inter"/>
              </a:rPr>
              <a:t>Merge</a:t>
            </a:r>
          </a:p>
          <a:p>
            <a:pPr algn="l">
              <a:buFont typeface="Arial" panose="020B0604020202020204" pitchFamily="34" charset="0"/>
              <a:buChar char="•"/>
            </a:pPr>
            <a:r>
              <a:rPr lang="pt-BR" b="1" i="0" dirty="0">
                <a:solidFill>
                  <a:srgbClr val="F8FAFF"/>
                </a:solidFill>
                <a:effectLst/>
                <a:latin typeface="Inter"/>
              </a:rPr>
              <a:t>O que é</a:t>
            </a:r>
            <a:r>
              <a:rPr lang="pt-BR" b="0" i="0" dirty="0">
                <a:solidFill>
                  <a:srgbClr val="F8FAFF"/>
                </a:solidFill>
                <a:effectLst/>
                <a:latin typeface="Inter"/>
              </a:rPr>
              <a:t>: Combinação de alterações de duas </a:t>
            </a:r>
            <a:r>
              <a:rPr lang="pt-BR" b="0" i="0" dirty="0" err="1">
                <a:solidFill>
                  <a:srgbClr val="F8FAFF"/>
                </a:solidFill>
                <a:effectLst/>
                <a:latin typeface="Inter"/>
              </a:rPr>
              <a:t>branches</a:t>
            </a:r>
            <a:r>
              <a:rPr lang="pt-BR" b="0" i="0" dirty="0">
                <a:solidFill>
                  <a:srgbClr val="F8FAFF"/>
                </a:solidFill>
                <a:effectLst/>
                <a:latin typeface="Inter"/>
              </a:rPr>
              <a:t> em uma.</a:t>
            </a:r>
          </a:p>
          <a:p>
            <a:pPr algn="l">
              <a:spcBef>
                <a:spcPts val="300"/>
              </a:spcBef>
              <a:spcAft>
                <a:spcPts val="300"/>
              </a:spcAft>
              <a:buFont typeface="Arial" panose="020B0604020202020204" pitchFamily="34" charset="0"/>
              <a:buChar char="•"/>
            </a:pPr>
            <a:r>
              <a:rPr lang="pt-BR" b="1" i="0" dirty="0">
                <a:solidFill>
                  <a:srgbClr val="F8FAFF"/>
                </a:solidFill>
                <a:effectLst/>
                <a:latin typeface="Inter"/>
              </a:rPr>
              <a:t>Tipos</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1" dirty="0">
                <a:solidFill>
                  <a:srgbClr val="F8FAFF"/>
                </a:solidFill>
                <a:effectLst/>
                <a:latin typeface="Inter"/>
              </a:rPr>
              <a:t>Fast-</a:t>
            </a:r>
            <a:r>
              <a:rPr lang="pt-BR" b="0" i="1" dirty="0" err="1">
                <a:solidFill>
                  <a:srgbClr val="F8FAFF"/>
                </a:solidFill>
                <a:effectLst/>
                <a:latin typeface="Inter"/>
              </a:rPr>
              <a:t>forward</a:t>
            </a:r>
            <a:r>
              <a:rPr lang="pt-BR" b="0" i="0" dirty="0">
                <a:solidFill>
                  <a:srgbClr val="F8FAFF"/>
                </a:solidFill>
                <a:effectLst/>
                <a:latin typeface="Inter"/>
              </a:rPr>
              <a:t>: Histórico linear (sem conflitos).</a:t>
            </a:r>
          </a:p>
          <a:p>
            <a:pPr marL="742950" lvl="1" indent="-285750" algn="l">
              <a:spcBef>
                <a:spcPts val="300"/>
              </a:spcBef>
              <a:buFont typeface="Arial" panose="020B0604020202020204" pitchFamily="34" charset="0"/>
              <a:buChar char="•"/>
            </a:pPr>
            <a:r>
              <a:rPr lang="pt-BR" b="0" i="1" dirty="0" err="1">
                <a:solidFill>
                  <a:srgbClr val="F8FAFF"/>
                </a:solidFill>
                <a:effectLst/>
                <a:latin typeface="Inter"/>
              </a:rPr>
              <a:t>Three-way</a:t>
            </a:r>
            <a:r>
              <a:rPr lang="pt-BR" b="0" i="0" dirty="0">
                <a:solidFill>
                  <a:srgbClr val="F8FAFF"/>
                </a:solidFill>
                <a:effectLst/>
                <a:latin typeface="Inter"/>
              </a:rPr>
              <a:t>: Cria novo </a:t>
            </a:r>
            <a:r>
              <a:rPr lang="pt-BR" b="0" i="0" dirty="0" err="1">
                <a:solidFill>
                  <a:srgbClr val="F8FAFF"/>
                </a:solidFill>
                <a:effectLst/>
                <a:latin typeface="Inter"/>
              </a:rPr>
              <a:t>commit</a:t>
            </a:r>
            <a:r>
              <a:rPr lang="pt-BR" b="0" i="0" dirty="0">
                <a:solidFill>
                  <a:srgbClr val="F8FAFF"/>
                </a:solidFill>
                <a:effectLst/>
                <a:latin typeface="Inter"/>
              </a:rPr>
              <a:t> para resolver divergências.</a:t>
            </a:r>
          </a:p>
          <a:p>
            <a:pPr algn="l"/>
            <a:r>
              <a:rPr lang="pt-BR" b="1" i="0" dirty="0" err="1">
                <a:solidFill>
                  <a:srgbClr val="F8FAFF"/>
                </a:solidFill>
                <a:effectLst/>
                <a:latin typeface="Inter"/>
              </a:rPr>
              <a:t>Tags</a:t>
            </a:r>
            <a:endParaRPr lang="pt-BR" b="1" i="0" dirty="0">
              <a:solidFill>
                <a:srgbClr val="F8FAFF"/>
              </a:solidFill>
              <a:effectLst/>
              <a:latin typeface="Inter"/>
            </a:endParaRPr>
          </a:p>
          <a:p>
            <a:pPr algn="l">
              <a:buFont typeface="Arial" panose="020B0604020202020204" pitchFamily="34" charset="0"/>
              <a:buChar char="•"/>
            </a:pPr>
            <a:r>
              <a:rPr lang="pt-BR" b="1" i="0" dirty="0">
                <a:solidFill>
                  <a:srgbClr val="F8FAFF"/>
                </a:solidFill>
                <a:effectLst/>
                <a:latin typeface="Inter"/>
              </a:rPr>
              <a:t>O que é</a:t>
            </a:r>
            <a:r>
              <a:rPr lang="pt-BR" b="0" i="0" dirty="0">
                <a:solidFill>
                  <a:srgbClr val="F8FAFF"/>
                </a:solidFill>
                <a:effectLst/>
                <a:latin typeface="Inter"/>
              </a:rPr>
              <a:t>: Marcador estático para versões específicas (</a:t>
            </a:r>
            <a:r>
              <a:rPr lang="pt-BR" b="0" i="0" dirty="0" err="1">
                <a:solidFill>
                  <a:srgbClr val="F8FAFF"/>
                </a:solidFill>
                <a:effectLst/>
                <a:latin typeface="Inter"/>
              </a:rPr>
              <a:t>ex</a:t>
            </a:r>
            <a:r>
              <a:rPr lang="pt-BR" b="0" i="0" dirty="0">
                <a:solidFill>
                  <a:srgbClr val="F8FAFF"/>
                </a:solidFill>
                <a:effectLst/>
                <a:latin typeface="Inter"/>
              </a:rPr>
              <a:t>: v1.0.0).</a:t>
            </a:r>
          </a:p>
          <a:p>
            <a:pPr algn="l">
              <a:spcBef>
                <a:spcPts val="300"/>
              </a:spcBef>
              <a:spcAft>
                <a:spcPts val="300"/>
              </a:spcAft>
              <a:buFont typeface="Arial" panose="020B0604020202020204" pitchFamily="34" charset="0"/>
              <a:buChar char="•"/>
            </a:pPr>
            <a:r>
              <a:rPr lang="pt-BR" b="1" i="0" dirty="0">
                <a:solidFill>
                  <a:srgbClr val="F8FAFF"/>
                </a:solidFill>
                <a:effectLst/>
                <a:latin typeface="Inter"/>
              </a:rPr>
              <a:t>Uso</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Identificar releases estáveis.</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Facilitar </a:t>
            </a:r>
            <a:r>
              <a:rPr lang="pt-BR" b="0" i="0" dirty="0" err="1">
                <a:solidFill>
                  <a:srgbClr val="F8FAFF"/>
                </a:solidFill>
                <a:effectLst/>
                <a:latin typeface="Inter"/>
              </a:rPr>
              <a:t>rollback</a:t>
            </a:r>
            <a:r>
              <a:rPr lang="pt-BR" b="0" i="0" dirty="0">
                <a:solidFill>
                  <a:srgbClr val="F8FAFF"/>
                </a:solidFill>
                <a:effectLst/>
                <a:latin typeface="Inter"/>
              </a:rPr>
              <a:t> para versões anteriores.</a:t>
            </a:r>
          </a:p>
          <a:p>
            <a:br>
              <a:rPr lang="pt-BR" dirty="0"/>
            </a:br>
            <a:endParaRPr lang="pt-BR" dirty="0"/>
          </a:p>
        </p:txBody>
      </p:sp>
      <p:sp>
        <p:nvSpPr>
          <p:cNvPr id="4" name="Espaço Reservado para Número de Slide 3">
            <a:extLst>
              <a:ext uri="{FF2B5EF4-FFF2-40B4-BE49-F238E27FC236}">
                <a16:creationId xmlns:a16="http://schemas.microsoft.com/office/drawing/2014/main" id="{36B37F6A-7C7C-0C6C-79DD-4FE9F80C0078}"/>
              </a:ext>
            </a:extLst>
          </p:cNvPr>
          <p:cNvSpPr>
            <a:spLocks noGrp="1"/>
          </p:cNvSpPr>
          <p:nvPr>
            <p:ph type="sldNum" sz="quarter" idx="5"/>
          </p:nvPr>
        </p:nvSpPr>
        <p:spPr/>
        <p:txBody>
          <a:bodyPr/>
          <a:lstStyle/>
          <a:p>
            <a:fld id="{D0E42C9D-BC2F-4B75-8FE9-F32B3E470D2E}" type="slidenum">
              <a:rPr lang="pt-BR" smtClean="0"/>
              <a:t>46</a:t>
            </a:fld>
            <a:endParaRPr lang="pt-BR"/>
          </a:p>
        </p:txBody>
      </p:sp>
    </p:spTree>
    <p:extLst>
      <p:ext uri="{BB962C8B-B14F-4D97-AF65-F5344CB8AC3E}">
        <p14:creationId xmlns:p14="http://schemas.microsoft.com/office/powerpoint/2010/main" val="132971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CE17E-B4B3-6E03-1C3E-5A57242596E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18E7F85-645D-CAF7-F322-91913FAD252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779DF4C-56ED-989B-E099-0D54885DA2B0}"/>
              </a:ext>
            </a:extLst>
          </p:cNvPr>
          <p:cNvSpPr>
            <a:spLocks noGrp="1"/>
          </p:cNvSpPr>
          <p:nvPr>
            <p:ph type="body" idx="1"/>
          </p:nvPr>
        </p:nvSpPr>
        <p:spPr/>
        <p:txBody>
          <a:bodyPr/>
          <a:lstStyle/>
          <a:p>
            <a:br>
              <a:rPr lang="pt-BR" dirty="0"/>
            </a:br>
            <a:endParaRPr lang="pt-BR" dirty="0"/>
          </a:p>
        </p:txBody>
      </p:sp>
      <p:sp>
        <p:nvSpPr>
          <p:cNvPr id="4" name="Espaço Reservado para Número de Slide 3">
            <a:extLst>
              <a:ext uri="{FF2B5EF4-FFF2-40B4-BE49-F238E27FC236}">
                <a16:creationId xmlns:a16="http://schemas.microsoft.com/office/drawing/2014/main" id="{D5401F36-839C-8F9F-44F0-37CFB0B382D6}"/>
              </a:ext>
            </a:extLst>
          </p:cNvPr>
          <p:cNvSpPr>
            <a:spLocks noGrp="1"/>
          </p:cNvSpPr>
          <p:nvPr>
            <p:ph type="sldNum" sz="quarter" idx="5"/>
          </p:nvPr>
        </p:nvSpPr>
        <p:spPr/>
        <p:txBody>
          <a:bodyPr/>
          <a:lstStyle/>
          <a:p>
            <a:fld id="{D0E42C9D-BC2F-4B75-8FE9-F32B3E470D2E}" type="slidenum">
              <a:rPr lang="pt-BR" smtClean="0"/>
              <a:t>47</a:t>
            </a:fld>
            <a:endParaRPr lang="pt-BR"/>
          </a:p>
        </p:txBody>
      </p:sp>
    </p:spTree>
    <p:extLst>
      <p:ext uri="{BB962C8B-B14F-4D97-AF65-F5344CB8AC3E}">
        <p14:creationId xmlns:p14="http://schemas.microsoft.com/office/powerpoint/2010/main" val="827671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6FEC-CFF5-6B35-1960-ADEB728CD08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8B262F1-E703-31F1-2BC6-F843D4AE4CE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B1569AD-A812-8083-8A2C-768C7569B215}"/>
              </a:ext>
            </a:extLst>
          </p:cNvPr>
          <p:cNvSpPr>
            <a:spLocks noGrp="1"/>
          </p:cNvSpPr>
          <p:nvPr>
            <p:ph type="body" idx="1"/>
          </p:nvPr>
        </p:nvSpPr>
        <p:spPr/>
        <p:txBody>
          <a:bodyPr/>
          <a:lstStyle/>
          <a:p>
            <a:pPr algn="l"/>
            <a:endParaRPr lang="pt-BR" dirty="0"/>
          </a:p>
        </p:txBody>
      </p:sp>
      <p:sp>
        <p:nvSpPr>
          <p:cNvPr id="4" name="Espaço Reservado para Número de Slide 3">
            <a:extLst>
              <a:ext uri="{FF2B5EF4-FFF2-40B4-BE49-F238E27FC236}">
                <a16:creationId xmlns:a16="http://schemas.microsoft.com/office/drawing/2014/main" id="{02567FD6-CB5E-E8D9-5877-92B0859646E2}"/>
              </a:ext>
            </a:extLst>
          </p:cNvPr>
          <p:cNvSpPr>
            <a:spLocks noGrp="1"/>
          </p:cNvSpPr>
          <p:nvPr>
            <p:ph type="sldNum" sz="quarter" idx="5"/>
          </p:nvPr>
        </p:nvSpPr>
        <p:spPr/>
        <p:txBody>
          <a:bodyPr/>
          <a:lstStyle/>
          <a:p>
            <a:fld id="{D0E42C9D-BC2F-4B75-8FE9-F32B3E470D2E}" type="slidenum">
              <a:rPr lang="pt-BR" smtClean="0"/>
              <a:t>48</a:t>
            </a:fld>
            <a:endParaRPr lang="pt-BR"/>
          </a:p>
        </p:txBody>
      </p:sp>
    </p:spTree>
    <p:extLst>
      <p:ext uri="{BB962C8B-B14F-4D97-AF65-F5344CB8AC3E}">
        <p14:creationId xmlns:p14="http://schemas.microsoft.com/office/powerpoint/2010/main" val="1351296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B950-5A3C-B153-4D81-CA936CDFB8F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6539C28-43E9-2232-BC40-7AA61609805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5017B69-0A02-7717-1463-FECE71B6348C}"/>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926F55C7-E3B9-62C4-603A-D265D05713FC}"/>
              </a:ext>
            </a:extLst>
          </p:cNvPr>
          <p:cNvSpPr>
            <a:spLocks noGrp="1"/>
          </p:cNvSpPr>
          <p:nvPr>
            <p:ph type="sldNum" sz="quarter" idx="5"/>
          </p:nvPr>
        </p:nvSpPr>
        <p:spPr/>
        <p:txBody>
          <a:bodyPr/>
          <a:lstStyle/>
          <a:p>
            <a:fld id="{D0E42C9D-BC2F-4B75-8FE9-F32B3E470D2E}" type="slidenum">
              <a:rPr lang="pt-BR" smtClean="0"/>
              <a:t>49</a:t>
            </a:fld>
            <a:endParaRPr lang="pt-BR"/>
          </a:p>
        </p:txBody>
      </p:sp>
    </p:spTree>
    <p:extLst>
      <p:ext uri="{BB962C8B-B14F-4D97-AF65-F5344CB8AC3E}">
        <p14:creationId xmlns:p14="http://schemas.microsoft.com/office/powerpoint/2010/main" val="363461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D5E88-7306-5F94-51B0-69B3612E905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38F911A-FD1C-7CF2-2A49-A61ED132B6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801FAE7-B5F7-7FFD-2C70-ADF78F181F6F}"/>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BF29386-0EC2-16DE-897B-054374D7E7FE}"/>
              </a:ext>
            </a:extLst>
          </p:cNvPr>
          <p:cNvSpPr>
            <a:spLocks noGrp="1"/>
          </p:cNvSpPr>
          <p:nvPr>
            <p:ph type="sldNum" sz="quarter" idx="5"/>
          </p:nvPr>
        </p:nvSpPr>
        <p:spPr/>
        <p:txBody>
          <a:bodyPr/>
          <a:lstStyle/>
          <a:p>
            <a:fld id="{D0E42C9D-BC2F-4B75-8FE9-F32B3E470D2E}" type="slidenum">
              <a:rPr lang="pt-BR" smtClean="0"/>
              <a:t>5</a:t>
            </a:fld>
            <a:endParaRPr lang="pt-BR"/>
          </a:p>
        </p:txBody>
      </p:sp>
    </p:spTree>
    <p:extLst>
      <p:ext uri="{BB962C8B-B14F-4D97-AF65-F5344CB8AC3E}">
        <p14:creationId xmlns:p14="http://schemas.microsoft.com/office/powerpoint/2010/main" val="2047687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616ED-E427-0E21-66EC-E04162D9422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0C26F77-80C1-6CE0-7EAA-5C9C6A48562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39EBFBE-92EB-304C-7513-DE097D271B84}"/>
              </a:ext>
            </a:extLst>
          </p:cNvPr>
          <p:cNvSpPr>
            <a:spLocks noGrp="1"/>
          </p:cNvSpPr>
          <p:nvPr>
            <p:ph type="body" idx="1"/>
          </p:nvPr>
        </p:nvSpPr>
        <p:spPr/>
        <p:txBody>
          <a:bodyPr/>
          <a:lstStyle/>
          <a:p>
            <a:pPr>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C9755E42-3C88-36BD-3051-8A0A4BD17001}"/>
              </a:ext>
            </a:extLst>
          </p:cNvPr>
          <p:cNvSpPr>
            <a:spLocks noGrp="1"/>
          </p:cNvSpPr>
          <p:nvPr>
            <p:ph type="sldNum" sz="quarter" idx="5"/>
          </p:nvPr>
        </p:nvSpPr>
        <p:spPr/>
        <p:txBody>
          <a:bodyPr/>
          <a:lstStyle/>
          <a:p>
            <a:fld id="{D0E42C9D-BC2F-4B75-8FE9-F32B3E470D2E}" type="slidenum">
              <a:rPr lang="pt-BR" smtClean="0"/>
              <a:t>50</a:t>
            </a:fld>
            <a:endParaRPr lang="pt-BR"/>
          </a:p>
        </p:txBody>
      </p:sp>
    </p:spTree>
    <p:extLst>
      <p:ext uri="{BB962C8B-B14F-4D97-AF65-F5344CB8AC3E}">
        <p14:creationId xmlns:p14="http://schemas.microsoft.com/office/powerpoint/2010/main" val="1860756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B3EC1-A52C-5B52-C4F5-7F789D0AF84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0F48819-18BE-D1FC-7772-B3270AF44A8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4203C3F-13F8-9597-4DAD-D48C5048F4D5}"/>
              </a:ext>
            </a:extLst>
          </p:cNvPr>
          <p:cNvSpPr>
            <a:spLocks noGrp="1"/>
          </p:cNvSpPr>
          <p:nvPr>
            <p:ph type="body" idx="1"/>
          </p:nvPr>
        </p:nvSpPr>
        <p:spPr/>
        <p:txBody>
          <a:bodyPr/>
          <a:lstStyle/>
          <a:p>
            <a:pPr>
              <a:buFont typeface="Arial" panose="020B0604020202020204" pitchFamily="34" charset="0"/>
              <a:buChar char="•"/>
            </a:pPr>
            <a:r>
              <a:rPr lang="pt-BR" sz="1200" dirty="0"/>
              <a:t>Além disso, o GitHub inclui recursos extras como gerenciamento de projetos, integração contínua (CI/CD) e visualização de histórico.</a:t>
            </a:r>
            <a:endParaRPr lang="pt-BR" dirty="0"/>
          </a:p>
        </p:txBody>
      </p:sp>
      <p:sp>
        <p:nvSpPr>
          <p:cNvPr id="4" name="Espaço Reservado para Número de Slide 3">
            <a:extLst>
              <a:ext uri="{FF2B5EF4-FFF2-40B4-BE49-F238E27FC236}">
                <a16:creationId xmlns:a16="http://schemas.microsoft.com/office/drawing/2014/main" id="{E00A7D4D-C509-511A-E227-78FA5EDE4DE8}"/>
              </a:ext>
            </a:extLst>
          </p:cNvPr>
          <p:cNvSpPr>
            <a:spLocks noGrp="1"/>
          </p:cNvSpPr>
          <p:nvPr>
            <p:ph type="sldNum" sz="quarter" idx="5"/>
          </p:nvPr>
        </p:nvSpPr>
        <p:spPr/>
        <p:txBody>
          <a:bodyPr/>
          <a:lstStyle/>
          <a:p>
            <a:fld id="{D0E42C9D-BC2F-4B75-8FE9-F32B3E470D2E}" type="slidenum">
              <a:rPr lang="pt-BR" smtClean="0"/>
              <a:t>51</a:t>
            </a:fld>
            <a:endParaRPr lang="pt-BR"/>
          </a:p>
        </p:txBody>
      </p:sp>
    </p:spTree>
    <p:extLst>
      <p:ext uri="{BB962C8B-B14F-4D97-AF65-F5344CB8AC3E}">
        <p14:creationId xmlns:p14="http://schemas.microsoft.com/office/powerpoint/2010/main" val="179951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7513F-5FDF-3913-C69A-E08B32D73E5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A946D28-58FD-865C-ED98-A58F45FAC1A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13AEC8F-141A-0DBF-C1F5-3D138DD953B4}"/>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C624D387-0692-3524-18BC-34656F4A698E}"/>
              </a:ext>
            </a:extLst>
          </p:cNvPr>
          <p:cNvSpPr>
            <a:spLocks noGrp="1"/>
          </p:cNvSpPr>
          <p:nvPr>
            <p:ph type="sldNum" sz="quarter" idx="5"/>
          </p:nvPr>
        </p:nvSpPr>
        <p:spPr/>
        <p:txBody>
          <a:bodyPr/>
          <a:lstStyle/>
          <a:p>
            <a:fld id="{D0E42C9D-BC2F-4B75-8FE9-F32B3E470D2E}" type="slidenum">
              <a:rPr lang="pt-BR" smtClean="0"/>
              <a:t>52</a:t>
            </a:fld>
            <a:endParaRPr lang="pt-BR"/>
          </a:p>
        </p:txBody>
      </p:sp>
    </p:spTree>
    <p:extLst>
      <p:ext uri="{BB962C8B-B14F-4D97-AF65-F5344CB8AC3E}">
        <p14:creationId xmlns:p14="http://schemas.microsoft.com/office/powerpoint/2010/main" val="1432377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3104-0CFC-1619-00B4-E2916F44CF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6A65AF1-015A-6019-3586-D5A708B3A0F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4437FAE-EF74-09ED-71CB-E952B9C1E457}"/>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C75B475-9F99-3887-3F29-160CFC50C0A9}"/>
              </a:ext>
            </a:extLst>
          </p:cNvPr>
          <p:cNvSpPr>
            <a:spLocks noGrp="1"/>
          </p:cNvSpPr>
          <p:nvPr>
            <p:ph type="sldNum" sz="quarter" idx="5"/>
          </p:nvPr>
        </p:nvSpPr>
        <p:spPr/>
        <p:txBody>
          <a:bodyPr/>
          <a:lstStyle/>
          <a:p>
            <a:fld id="{D0E42C9D-BC2F-4B75-8FE9-F32B3E470D2E}" type="slidenum">
              <a:rPr lang="pt-BR" smtClean="0"/>
              <a:t>53</a:t>
            </a:fld>
            <a:endParaRPr lang="pt-BR"/>
          </a:p>
        </p:txBody>
      </p:sp>
    </p:spTree>
    <p:extLst>
      <p:ext uri="{BB962C8B-B14F-4D97-AF65-F5344CB8AC3E}">
        <p14:creationId xmlns:p14="http://schemas.microsoft.com/office/powerpoint/2010/main" val="416907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3EC5F-AD89-42A2-5E9D-D0C817BF326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AB0DAAB-397F-2FDA-252A-D93DFB8F50C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3836AE4-EC2D-4D53-CC04-2974CAD5F604}"/>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5479AA31-B2FB-C852-858C-6830DEEAF595}"/>
              </a:ext>
            </a:extLst>
          </p:cNvPr>
          <p:cNvSpPr>
            <a:spLocks noGrp="1"/>
          </p:cNvSpPr>
          <p:nvPr>
            <p:ph type="sldNum" sz="quarter" idx="5"/>
          </p:nvPr>
        </p:nvSpPr>
        <p:spPr/>
        <p:txBody>
          <a:bodyPr/>
          <a:lstStyle/>
          <a:p>
            <a:fld id="{D0E42C9D-BC2F-4B75-8FE9-F32B3E470D2E}" type="slidenum">
              <a:rPr lang="pt-BR" smtClean="0"/>
              <a:t>54</a:t>
            </a:fld>
            <a:endParaRPr lang="pt-BR"/>
          </a:p>
        </p:txBody>
      </p:sp>
    </p:spTree>
    <p:extLst>
      <p:ext uri="{BB962C8B-B14F-4D97-AF65-F5344CB8AC3E}">
        <p14:creationId xmlns:p14="http://schemas.microsoft.com/office/powerpoint/2010/main" val="187087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2C946-C6E8-30E4-AF7C-53A6C10D0F3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10AFF18-0AA5-CEBD-0AE1-0A58B3371B1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2475B85-4D5E-159E-7163-FDA16A27728A}"/>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29503B51-8282-DDD1-9A62-1998BB146EED}"/>
              </a:ext>
            </a:extLst>
          </p:cNvPr>
          <p:cNvSpPr>
            <a:spLocks noGrp="1"/>
          </p:cNvSpPr>
          <p:nvPr>
            <p:ph type="sldNum" sz="quarter" idx="5"/>
          </p:nvPr>
        </p:nvSpPr>
        <p:spPr/>
        <p:txBody>
          <a:bodyPr/>
          <a:lstStyle/>
          <a:p>
            <a:fld id="{D0E42C9D-BC2F-4B75-8FE9-F32B3E470D2E}" type="slidenum">
              <a:rPr lang="pt-BR" smtClean="0"/>
              <a:t>55</a:t>
            </a:fld>
            <a:endParaRPr lang="pt-BR"/>
          </a:p>
        </p:txBody>
      </p:sp>
    </p:spTree>
    <p:extLst>
      <p:ext uri="{BB962C8B-B14F-4D97-AF65-F5344CB8AC3E}">
        <p14:creationId xmlns:p14="http://schemas.microsoft.com/office/powerpoint/2010/main" val="40455714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7B57-EDA4-8BD3-BE5D-98A7EAFF3D8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E3515CC-7F2E-2E64-29B4-5EE850AF267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20B726B-10D0-14A6-FAF1-0C1CFEFA2093}"/>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5C83A006-69E7-7FF2-7DF4-3779107ACEA0}"/>
              </a:ext>
            </a:extLst>
          </p:cNvPr>
          <p:cNvSpPr>
            <a:spLocks noGrp="1"/>
          </p:cNvSpPr>
          <p:nvPr>
            <p:ph type="sldNum" sz="quarter" idx="5"/>
          </p:nvPr>
        </p:nvSpPr>
        <p:spPr/>
        <p:txBody>
          <a:bodyPr/>
          <a:lstStyle/>
          <a:p>
            <a:fld id="{D0E42C9D-BC2F-4B75-8FE9-F32B3E470D2E}" type="slidenum">
              <a:rPr lang="pt-BR" smtClean="0"/>
              <a:t>56</a:t>
            </a:fld>
            <a:endParaRPr lang="pt-BR"/>
          </a:p>
        </p:txBody>
      </p:sp>
    </p:spTree>
    <p:extLst>
      <p:ext uri="{BB962C8B-B14F-4D97-AF65-F5344CB8AC3E}">
        <p14:creationId xmlns:p14="http://schemas.microsoft.com/office/powerpoint/2010/main" val="2084892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92199-7EEF-89BC-3EC7-FE3E411A2A3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9FE4C1E-F639-8BBB-DAEB-E344B983094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83F77E5-B0D4-FE3B-F8B3-1C6E97F6FF05}"/>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9F484421-A32E-CEC4-5216-9C68724824B1}"/>
              </a:ext>
            </a:extLst>
          </p:cNvPr>
          <p:cNvSpPr>
            <a:spLocks noGrp="1"/>
          </p:cNvSpPr>
          <p:nvPr>
            <p:ph type="sldNum" sz="quarter" idx="5"/>
          </p:nvPr>
        </p:nvSpPr>
        <p:spPr/>
        <p:txBody>
          <a:bodyPr/>
          <a:lstStyle/>
          <a:p>
            <a:fld id="{D0E42C9D-BC2F-4B75-8FE9-F32B3E470D2E}" type="slidenum">
              <a:rPr lang="pt-BR" smtClean="0"/>
              <a:t>57</a:t>
            </a:fld>
            <a:endParaRPr lang="pt-BR"/>
          </a:p>
        </p:txBody>
      </p:sp>
    </p:spTree>
    <p:extLst>
      <p:ext uri="{BB962C8B-B14F-4D97-AF65-F5344CB8AC3E}">
        <p14:creationId xmlns:p14="http://schemas.microsoft.com/office/powerpoint/2010/main" val="640440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02279-6412-3E08-2470-7A4DCC7A68F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5762BCB-5C5B-8969-61C4-BC86D3CB4AF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814EB34-2F89-0960-C6BA-D982CC5FEEA7}"/>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76B47C73-9B95-6213-E4DC-322FD3723EFD}"/>
              </a:ext>
            </a:extLst>
          </p:cNvPr>
          <p:cNvSpPr>
            <a:spLocks noGrp="1"/>
          </p:cNvSpPr>
          <p:nvPr>
            <p:ph type="sldNum" sz="quarter" idx="5"/>
          </p:nvPr>
        </p:nvSpPr>
        <p:spPr/>
        <p:txBody>
          <a:bodyPr/>
          <a:lstStyle/>
          <a:p>
            <a:fld id="{D0E42C9D-BC2F-4B75-8FE9-F32B3E470D2E}" type="slidenum">
              <a:rPr lang="pt-BR" smtClean="0"/>
              <a:t>58</a:t>
            </a:fld>
            <a:endParaRPr lang="pt-BR"/>
          </a:p>
        </p:txBody>
      </p:sp>
    </p:spTree>
    <p:extLst>
      <p:ext uri="{BB962C8B-B14F-4D97-AF65-F5344CB8AC3E}">
        <p14:creationId xmlns:p14="http://schemas.microsoft.com/office/powerpoint/2010/main" val="2606509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068D5-C800-8FE3-229B-50B116B5252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88F9C8D-C692-0567-242E-FB339C87458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A7513A4-C669-1A2C-2832-09EFAC1F26F6}"/>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D29B9042-2651-0B6F-8BBF-C81F8255EF2C}"/>
              </a:ext>
            </a:extLst>
          </p:cNvPr>
          <p:cNvSpPr>
            <a:spLocks noGrp="1"/>
          </p:cNvSpPr>
          <p:nvPr>
            <p:ph type="sldNum" sz="quarter" idx="5"/>
          </p:nvPr>
        </p:nvSpPr>
        <p:spPr/>
        <p:txBody>
          <a:bodyPr/>
          <a:lstStyle/>
          <a:p>
            <a:fld id="{D0E42C9D-BC2F-4B75-8FE9-F32B3E470D2E}" type="slidenum">
              <a:rPr lang="pt-BR" smtClean="0"/>
              <a:t>59</a:t>
            </a:fld>
            <a:endParaRPr lang="pt-BR"/>
          </a:p>
        </p:txBody>
      </p:sp>
    </p:spTree>
    <p:extLst>
      <p:ext uri="{BB962C8B-B14F-4D97-AF65-F5344CB8AC3E}">
        <p14:creationId xmlns:p14="http://schemas.microsoft.com/office/powerpoint/2010/main" val="198872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CDA2-DDE3-5144-55BE-B6871476E6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1E053B-0678-D0C4-1FF4-9CC218644CE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DC850B6-44B5-65DB-FC34-A7E2E286DD77}"/>
              </a:ext>
            </a:extLst>
          </p:cNvPr>
          <p:cNvSpPr>
            <a:spLocks noGrp="1"/>
          </p:cNvSpPr>
          <p:nvPr>
            <p:ph type="body" idx="1"/>
          </p:nvPr>
        </p:nvSpPr>
        <p:spPr/>
        <p:txBody>
          <a:bodyPr/>
          <a:lstStyle/>
          <a:p>
            <a:r>
              <a:rPr lang="pt-BR" dirty="0"/>
              <a:t>Vamos explorar a introdução à Internet e suas tecnologias! Vou dividir isso em três partes:</a:t>
            </a:r>
          </a:p>
          <a:p>
            <a:endParaRPr lang="pt-BR" dirty="0"/>
          </a:p>
          <a:p>
            <a:r>
              <a:rPr lang="pt-BR" dirty="0"/>
              <a:t>### Arquitetura das Aplicações Web</a:t>
            </a:r>
          </a:p>
          <a:p>
            <a:r>
              <a:rPr lang="pt-BR" dirty="0"/>
              <a:t>A arquitetura de uma aplicação web descreve como os componentes de uma aplicação interagem entre si e com os usuários. Os principais componentes incluem:</a:t>
            </a:r>
          </a:p>
          <a:p>
            <a:r>
              <a:rPr lang="pt-BR" dirty="0"/>
              <a:t>1. **Cliente (</a:t>
            </a:r>
            <a:r>
              <a:rPr lang="pt-BR" dirty="0" err="1"/>
              <a:t>Frontend</a:t>
            </a:r>
            <a:r>
              <a:rPr lang="pt-BR" dirty="0"/>
              <a:t>)**: A parte da aplicação que interage diretamente com o usuário. Utiliza HTML, CSS e </a:t>
            </a:r>
            <a:r>
              <a:rPr lang="pt-BR" dirty="0" err="1"/>
              <a:t>JavaScript</a:t>
            </a:r>
            <a:r>
              <a:rPr lang="pt-BR" dirty="0"/>
              <a:t> para criar a interface.</a:t>
            </a:r>
          </a:p>
          <a:p>
            <a:r>
              <a:rPr lang="pt-BR" dirty="0"/>
              <a:t>2. **Servidor (</a:t>
            </a:r>
            <a:r>
              <a:rPr lang="pt-BR" dirty="0" err="1"/>
              <a:t>Backend</a:t>
            </a:r>
            <a:r>
              <a:rPr lang="pt-BR" dirty="0"/>
              <a:t>)**: Responsável pelo processamento de dados e lógica de negócios. Utiliza tecnologias como Node.js, Python, Ruby, Java, entre outros.</a:t>
            </a:r>
          </a:p>
          <a:p>
            <a:r>
              <a:rPr lang="pt-BR" dirty="0"/>
              <a:t>3. **Banco de Dados**: Armazena dados que são recuperados e manipulados pelo </a:t>
            </a:r>
            <a:r>
              <a:rPr lang="pt-BR" dirty="0" err="1"/>
              <a:t>backend</a:t>
            </a:r>
            <a:r>
              <a:rPr lang="pt-BR" dirty="0"/>
              <a:t>. Exemplos incluem MySQL, PostgreSQL, </a:t>
            </a:r>
            <a:r>
              <a:rPr lang="pt-BR" dirty="0" err="1"/>
              <a:t>MongoDB</a:t>
            </a:r>
            <a:r>
              <a:rPr lang="pt-BR" dirty="0"/>
              <a:t>.</a:t>
            </a:r>
          </a:p>
          <a:p>
            <a:r>
              <a:rPr lang="pt-BR" dirty="0"/>
              <a:t>4. **Protocolo de Comunicação**: HTTP/HTTPS é o protocolo padrão utilizado para a comunicação entre cliente e servidor.</a:t>
            </a:r>
          </a:p>
          <a:p>
            <a:endParaRPr lang="pt-BR" dirty="0"/>
          </a:p>
          <a:p>
            <a:r>
              <a:rPr lang="pt-BR" dirty="0"/>
              <a:t>### Principais tecnologias da web</a:t>
            </a:r>
          </a:p>
          <a:p>
            <a:r>
              <a:rPr lang="pt-BR" dirty="0"/>
              <a:t>Aqui estão algumas das tecnologias mais importantes usadas no desenvolvimento web:</a:t>
            </a:r>
          </a:p>
          <a:p>
            <a:r>
              <a:rPr lang="pt-BR" dirty="0"/>
              <a:t>- **HTML/CSS**: Para estruturar e estilizar páginas web.</a:t>
            </a:r>
          </a:p>
          <a:p>
            <a:r>
              <a:rPr lang="pt-BR" dirty="0"/>
              <a:t>- **</a:t>
            </a:r>
            <a:r>
              <a:rPr lang="pt-BR" dirty="0" err="1"/>
              <a:t>JavaScript</a:t>
            </a:r>
            <a:r>
              <a:rPr lang="pt-BR" dirty="0"/>
              <a:t>**: Para adicionar interatividade e dinamismo às páginas.</a:t>
            </a:r>
          </a:p>
          <a:p>
            <a:r>
              <a:rPr lang="pt-BR" dirty="0"/>
              <a:t>- **Frameworks e Bibliotecas </a:t>
            </a:r>
            <a:r>
              <a:rPr lang="pt-BR" dirty="0" err="1"/>
              <a:t>Frontend</a:t>
            </a:r>
            <a:r>
              <a:rPr lang="pt-BR" dirty="0"/>
              <a:t>**: </a:t>
            </a:r>
            <a:r>
              <a:rPr lang="pt-BR" dirty="0" err="1"/>
              <a:t>React</a:t>
            </a:r>
            <a:r>
              <a:rPr lang="pt-BR" dirty="0"/>
              <a:t>, Angular, Vue.js, etc., facilitam o desenvolvimento de interfaces complexas.</a:t>
            </a:r>
          </a:p>
          <a:p>
            <a:r>
              <a:rPr lang="pt-BR" dirty="0"/>
              <a:t>- **Linguagens de Programação </a:t>
            </a:r>
            <a:r>
              <a:rPr lang="pt-BR" dirty="0" err="1"/>
              <a:t>Backend</a:t>
            </a:r>
            <a:r>
              <a:rPr lang="pt-BR" dirty="0"/>
              <a:t>**: Node.js (</a:t>
            </a:r>
            <a:r>
              <a:rPr lang="pt-BR" dirty="0" err="1"/>
              <a:t>JavaScript</a:t>
            </a:r>
            <a:r>
              <a:rPr lang="pt-BR" dirty="0"/>
              <a:t>), Python (Django, </a:t>
            </a:r>
            <a:r>
              <a:rPr lang="pt-BR" dirty="0" err="1"/>
              <a:t>Flask</a:t>
            </a:r>
            <a:r>
              <a:rPr lang="pt-BR" dirty="0"/>
              <a:t>), Ruby (Ruby </a:t>
            </a:r>
            <a:r>
              <a:rPr lang="pt-BR" dirty="0" err="1"/>
              <a:t>on</a:t>
            </a:r>
            <a:r>
              <a:rPr lang="pt-BR" dirty="0"/>
              <a:t> </a:t>
            </a:r>
            <a:r>
              <a:rPr lang="pt-BR" dirty="0" err="1"/>
              <a:t>Rails</a:t>
            </a:r>
            <a:r>
              <a:rPr lang="pt-BR" dirty="0"/>
              <a:t>), PHP, Java (Spring), etc.</a:t>
            </a:r>
          </a:p>
          <a:p>
            <a:r>
              <a:rPr lang="pt-BR" dirty="0"/>
              <a:t>- **Bancos de Dados**: SQL (MySQL, PostgreSQL), </a:t>
            </a:r>
            <a:r>
              <a:rPr lang="pt-BR" dirty="0" err="1"/>
              <a:t>NoSQL</a:t>
            </a:r>
            <a:r>
              <a:rPr lang="pt-BR" dirty="0"/>
              <a:t> (</a:t>
            </a:r>
            <a:r>
              <a:rPr lang="pt-BR" dirty="0" err="1"/>
              <a:t>MongoDB</a:t>
            </a:r>
            <a:r>
              <a:rPr lang="pt-BR" dirty="0"/>
              <a:t>, </a:t>
            </a:r>
            <a:r>
              <a:rPr lang="pt-BR" dirty="0" err="1"/>
              <a:t>CouchDB</a:t>
            </a:r>
            <a:r>
              <a:rPr lang="pt-BR" dirty="0"/>
              <a:t>).</a:t>
            </a:r>
          </a:p>
          <a:p>
            <a:r>
              <a:rPr lang="pt-BR" dirty="0"/>
              <a:t>- **APIs**: Interfaces que permitem que diferentes sistemas se comuniquem entre si. </a:t>
            </a:r>
            <a:r>
              <a:rPr lang="pt-BR" dirty="0" err="1"/>
              <a:t>RESTful</a:t>
            </a:r>
            <a:r>
              <a:rPr lang="pt-BR" dirty="0"/>
              <a:t> e </a:t>
            </a:r>
            <a:r>
              <a:rPr lang="pt-BR" dirty="0" err="1"/>
              <a:t>GraphQL</a:t>
            </a:r>
            <a:r>
              <a:rPr lang="pt-BR" dirty="0"/>
              <a:t> são padrões populares.</a:t>
            </a:r>
          </a:p>
          <a:p>
            <a:endParaRPr lang="pt-BR" dirty="0"/>
          </a:p>
          <a:p>
            <a:r>
              <a:rPr lang="pt-BR" dirty="0"/>
              <a:t>### Ambiente de desenvolvimento e estudo de caso</a:t>
            </a:r>
          </a:p>
          <a:p>
            <a:r>
              <a:rPr lang="pt-BR" dirty="0"/>
              <a:t>Para desenvolver uma aplicação web, é importante configurar um ambiente de desenvolvimento adequado:</a:t>
            </a:r>
          </a:p>
          <a:p>
            <a:r>
              <a:rPr lang="pt-BR" dirty="0"/>
              <a:t>- **IDE/Editor de Código**: Visual Studio </a:t>
            </a:r>
            <a:r>
              <a:rPr lang="pt-BR" dirty="0" err="1"/>
              <a:t>Code</a:t>
            </a:r>
            <a:r>
              <a:rPr lang="pt-BR" dirty="0"/>
              <a:t>, Sublime </a:t>
            </a:r>
            <a:r>
              <a:rPr lang="pt-BR" dirty="0" err="1"/>
              <a:t>Text</a:t>
            </a:r>
            <a:r>
              <a:rPr lang="pt-BR" dirty="0"/>
              <a:t>, </a:t>
            </a:r>
            <a:r>
              <a:rPr lang="pt-BR" dirty="0" err="1"/>
              <a:t>IntelliJ</a:t>
            </a:r>
            <a:r>
              <a:rPr lang="pt-BR" dirty="0"/>
              <a:t> IDEA.</a:t>
            </a:r>
          </a:p>
          <a:p>
            <a:r>
              <a:rPr lang="pt-BR" dirty="0"/>
              <a:t>- **Controle de Versão**: </a:t>
            </a:r>
            <a:r>
              <a:rPr lang="pt-BR" dirty="0" err="1"/>
              <a:t>Git</a:t>
            </a:r>
            <a:r>
              <a:rPr lang="pt-BR" dirty="0"/>
              <a:t> é a ferramenta mais popular para rastrear mudanças no código.</a:t>
            </a:r>
          </a:p>
          <a:p>
            <a:r>
              <a:rPr lang="pt-BR" dirty="0"/>
              <a:t>- **Ambientes de Desenvolvimento Local**: Docker, XAMPP, WAMP.</a:t>
            </a:r>
          </a:p>
          <a:p>
            <a:r>
              <a:rPr lang="pt-BR" dirty="0"/>
              <a:t>- **Ferramentas de Build**: </a:t>
            </a:r>
            <a:r>
              <a:rPr lang="pt-BR" dirty="0" err="1"/>
              <a:t>Webpack</a:t>
            </a:r>
            <a:r>
              <a:rPr lang="pt-BR" dirty="0"/>
              <a:t>, </a:t>
            </a:r>
            <a:r>
              <a:rPr lang="pt-BR" dirty="0" err="1"/>
              <a:t>Gulp</a:t>
            </a:r>
            <a:r>
              <a:rPr lang="pt-BR" dirty="0"/>
              <a:t>, </a:t>
            </a:r>
            <a:r>
              <a:rPr lang="pt-BR" dirty="0" err="1"/>
              <a:t>Grunt</a:t>
            </a:r>
            <a:r>
              <a:rPr lang="pt-BR" dirty="0"/>
              <a:t>.</a:t>
            </a:r>
          </a:p>
          <a:p>
            <a:endParaRPr lang="pt-BR" dirty="0"/>
          </a:p>
          <a:p>
            <a:r>
              <a:rPr lang="pt-BR" dirty="0"/>
              <a:t>**Estudo de Caso: Desenvolvendo uma Aplicação de Lista de Tarefas**</a:t>
            </a:r>
          </a:p>
          <a:p>
            <a:r>
              <a:rPr lang="pt-BR" dirty="0"/>
              <a:t>Imagine que você quer desenvolver uma aplicação simples para gerenciar uma lista de tarefas:</a:t>
            </a:r>
          </a:p>
          <a:p>
            <a:r>
              <a:rPr lang="pt-BR" dirty="0"/>
              <a:t>1. **</a:t>
            </a:r>
            <a:r>
              <a:rPr lang="pt-BR" dirty="0" err="1"/>
              <a:t>Frontend</a:t>
            </a:r>
            <a:r>
              <a:rPr lang="pt-BR" dirty="0"/>
              <a:t>**: Use HTML para estruturar a página, CSS para estilizar e </a:t>
            </a:r>
            <a:r>
              <a:rPr lang="pt-BR" dirty="0" err="1"/>
              <a:t>JavaScript</a:t>
            </a:r>
            <a:r>
              <a:rPr lang="pt-BR" dirty="0"/>
              <a:t> para adicionar interatividade.</a:t>
            </a:r>
          </a:p>
          <a:p>
            <a:r>
              <a:rPr lang="pt-BR" dirty="0"/>
              <a:t>2. **</a:t>
            </a:r>
            <a:r>
              <a:rPr lang="pt-BR" dirty="0" err="1"/>
              <a:t>Backend</a:t>
            </a:r>
            <a:r>
              <a:rPr lang="pt-BR" dirty="0"/>
              <a:t>**: Utilize Node.js e Express para criar um servidor que manipule as tarefas.</a:t>
            </a:r>
          </a:p>
          <a:p>
            <a:r>
              <a:rPr lang="pt-BR" dirty="0"/>
              <a:t>3. **Banco de Dados**: Use </a:t>
            </a:r>
            <a:r>
              <a:rPr lang="pt-BR" dirty="0" err="1"/>
              <a:t>MongoDB</a:t>
            </a:r>
            <a:r>
              <a:rPr lang="pt-BR" dirty="0"/>
              <a:t> para armazenar as tarefas.</a:t>
            </a:r>
          </a:p>
          <a:p>
            <a:r>
              <a:rPr lang="pt-BR" dirty="0"/>
              <a:t>4. **API**: Crie </a:t>
            </a:r>
            <a:r>
              <a:rPr lang="pt-BR" dirty="0" err="1"/>
              <a:t>endpoints</a:t>
            </a:r>
            <a:r>
              <a:rPr lang="pt-BR" dirty="0"/>
              <a:t> </a:t>
            </a:r>
            <a:r>
              <a:rPr lang="pt-BR" dirty="0" err="1"/>
              <a:t>RESTful</a:t>
            </a:r>
            <a:r>
              <a:rPr lang="pt-BR" dirty="0"/>
              <a:t> para adicionar, atualizar, excluir e recuperar tarefas.</a:t>
            </a:r>
          </a:p>
          <a:p>
            <a:endParaRPr lang="pt-BR" dirty="0"/>
          </a:p>
          <a:p>
            <a:r>
              <a:rPr lang="pt-BR" dirty="0"/>
              <a:t>Se precisar de mais detalhes ou tiver alguma pergunta específica sobre esses tópicos, estou aqui para ajudar!</a:t>
            </a:r>
          </a:p>
        </p:txBody>
      </p:sp>
      <p:sp>
        <p:nvSpPr>
          <p:cNvPr id="4" name="Espaço Reservado para Número de Slide 3">
            <a:extLst>
              <a:ext uri="{FF2B5EF4-FFF2-40B4-BE49-F238E27FC236}">
                <a16:creationId xmlns:a16="http://schemas.microsoft.com/office/drawing/2014/main" id="{5C8C911F-59C8-3F68-430E-E88389741E31}"/>
              </a:ext>
            </a:extLst>
          </p:cNvPr>
          <p:cNvSpPr>
            <a:spLocks noGrp="1"/>
          </p:cNvSpPr>
          <p:nvPr>
            <p:ph type="sldNum" sz="quarter" idx="5"/>
          </p:nvPr>
        </p:nvSpPr>
        <p:spPr/>
        <p:txBody>
          <a:bodyPr/>
          <a:lstStyle/>
          <a:p>
            <a:fld id="{D0E42C9D-BC2F-4B75-8FE9-F32B3E470D2E}" type="slidenum">
              <a:rPr lang="pt-BR" smtClean="0"/>
              <a:t>6</a:t>
            </a:fld>
            <a:endParaRPr lang="pt-BR"/>
          </a:p>
        </p:txBody>
      </p:sp>
    </p:spTree>
    <p:extLst>
      <p:ext uri="{BB962C8B-B14F-4D97-AF65-F5344CB8AC3E}">
        <p14:creationId xmlns:p14="http://schemas.microsoft.com/office/powerpoint/2010/main" val="2712125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A2D6-3D50-4AE1-EE5C-4A479F9EBA3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4CE362E-5150-205A-01BC-1B253491CBF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0DDFEB4-171E-298F-1BD4-5B09740D4074}"/>
              </a:ext>
            </a:extLst>
          </p:cNvPr>
          <p:cNvSpPr>
            <a:spLocks noGrp="1"/>
          </p:cNvSpPr>
          <p:nvPr>
            <p:ph type="body" idx="1"/>
          </p:nvPr>
        </p:nvSpPr>
        <p:spPr/>
        <p:txBody>
          <a:bodyPr/>
          <a:lstStyle/>
          <a:p>
            <a:r>
              <a:rPr lang="pt-BR" dirty="0"/>
              <a:t>https://www.youtube.com/watch?v=uHfwo7uwVyA</a:t>
            </a:r>
          </a:p>
          <a:p>
            <a:endParaRPr lang="pt-BR" dirty="0"/>
          </a:p>
          <a:p>
            <a:r>
              <a:rPr lang="pt-BR" dirty="0"/>
              <a:t>https://www.hostinger.com.br/tutoriais/sites-portfolio-exemplos?utm_campaign=Generic-Tutorials-DSA|NT:Se|LO:BR-t4&amp;utm_medium=ppc&amp;gad_source=1&amp;gclid=CjwKCAiAiaC-BhBEEiwAjY99qChJRe7TfZICrRWCeIvgcVr-puEYvtSbpKp7Y4FyV_Ljqqp9_noO4hoC-u4QAvD_BwE</a:t>
            </a:r>
          </a:p>
          <a:p>
            <a:endParaRPr lang="pt-BR" dirty="0"/>
          </a:p>
          <a:p>
            <a:r>
              <a:rPr lang="pt-BR" dirty="0"/>
              <a:t>https://youtu.be/hBN5-0MwwGw</a:t>
            </a:r>
          </a:p>
          <a:p>
            <a:endParaRPr lang="pt-BR" dirty="0"/>
          </a:p>
          <a:p>
            <a:r>
              <a:rPr lang="pt-BR" dirty="0"/>
              <a:t>https://youtu.be/yQwBgqkxGzw</a:t>
            </a:r>
          </a:p>
          <a:p>
            <a:endParaRPr lang="pt-BR" dirty="0"/>
          </a:p>
          <a:p>
            <a:r>
              <a:rPr lang="pt-BR" dirty="0"/>
              <a:t>https://www.youtube.com/watch?v=7cNP3AE49Bg</a:t>
            </a:r>
          </a:p>
        </p:txBody>
      </p:sp>
      <p:sp>
        <p:nvSpPr>
          <p:cNvPr id="4" name="Espaço Reservado para Número de Slide 3">
            <a:extLst>
              <a:ext uri="{FF2B5EF4-FFF2-40B4-BE49-F238E27FC236}">
                <a16:creationId xmlns:a16="http://schemas.microsoft.com/office/drawing/2014/main" id="{266E7757-D995-4416-AB9B-1265554FDC59}"/>
              </a:ext>
            </a:extLst>
          </p:cNvPr>
          <p:cNvSpPr>
            <a:spLocks noGrp="1"/>
          </p:cNvSpPr>
          <p:nvPr>
            <p:ph type="sldNum" sz="quarter" idx="5"/>
          </p:nvPr>
        </p:nvSpPr>
        <p:spPr/>
        <p:txBody>
          <a:bodyPr/>
          <a:lstStyle/>
          <a:p>
            <a:fld id="{D0E42C9D-BC2F-4B75-8FE9-F32B3E470D2E}" type="slidenum">
              <a:rPr lang="pt-BR" smtClean="0"/>
              <a:t>60</a:t>
            </a:fld>
            <a:endParaRPr lang="pt-BR"/>
          </a:p>
        </p:txBody>
      </p:sp>
    </p:spTree>
    <p:extLst>
      <p:ext uri="{BB962C8B-B14F-4D97-AF65-F5344CB8AC3E}">
        <p14:creationId xmlns:p14="http://schemas.microsoft.com/office/powerpoint/2010/main" val="3259227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DFE5-C581-F41E-A581-54271CDA735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CA109C6-BD1A-01D9-6BFB-B0529D8631B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CC81B96-A7A1-51B9-7033-ED0FA30EC399}"/>
              </a:ext>
            </a:extLst>
          </p:cNvPr>
          <p:cNvSpPr>
            <a:spLocks noGrp="1"/>
          </p:cNvSpPr>
          <p:nvPr>
            <p:ph type="body" idx="1"/>
          </p:nvPr>
        </p:nvSpPr>
        <p:spPr/>
        <p:txBody>
          <a:bodyPr/>
          <a:lstStyle/>
          <a:p>
            <a:pPr algn="l">
              <a:buNone/>
            </a:pPr>
            <a:r>
              <a:rPr lang="pt-BR" b="1" i="0" dirty="0">
                <a:solidFill>
                  <a:srgbClr val="F8FAFF"/>
                </a:solidFill>
                <a:effectLst/>
                <a:latin typeface="Inter"/>
              </a:rPr>
              <a:t> Principais Ferramentas</a:t>
            </a:r>
          </a:p>
          <a:p>
            <a:pPr algn="l">
              <a:buNone/>
            </a:pPr>
            <a:r>
              <a:rPr lang="pt-BR" b="1" i="0" dirty="0">
                <a:solidFill>
                  <a:srgbClr val="F8FAFF"/>
                </a:solidFill>
                <a:effectLst/>
                <a:latin typeface="Inter"/>
              </a:rPr>
              <a:t>a) </a:t>
            </a:r>
            <a:r>
              <a:rPr lang="pt-BR" b="1" i="0" dirty="0" err="1">
                <a:solidFill>
                  <a:srgbClr val="F8FAFF"/>
                </a:solidFill>
                <a:effectLst/>
                <a:latin typeface="Inter"/>
              </a:rPr>
              <a:t>Figma</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Gratuito, colaborativo em tempo real, plugins (</a:t>
            </a:r>
            <a:r>
              <a:rPr lang="pt-BR" b="0" i="0" dirty="0" err="1">
                <a:solidFill>
                  <a:srgbClr val="F8FAFF"/>
                </a:solidFill>
                <a:effectLst/>
                <a:latin typeface="Inter"/>
              </a:rPr>
              <a:t>ex</a:t>
            </a:r>
            <a:r>
              <a:rPr lang="pt-BR" b="0" i="0" dirty="0">
                <a:solidFill>
                  <a:srgbClr val="F8FAFF"/>
                </a:solidFill>
                <a:effectLst/>
                <a:latin typeface="Inter"/>
              </a:rPr>
              <a:t>: </a:t>
            </a:r>
            <a:r>
              <a:rPr lang="pt-BR" b="1" i="0" dirty="0">
                <a:solidFill>
                  <a:srgbClr val="F8FAFF"/>
                </a:solidFill>
                <a:effectLst/>
                <a:latin typeface="Inter"/>
              </a:rPr>
              <a:t>Auto Layout</a:t>
            </a:r>
            <a:r>
              <a:rPr lang="pt-BR" b="0" i="0" dirty="0">
                <a:solidFill>
                  <a:srgbClr val="F8FAFF"/>
                </a:solidFill>
                <a:effectLst/>
                <a:latin typeface="Inter"/>
              </a:rPr>
              <a:t>, </a:t>
            </a:r>
            <a:r>
              <a:rPr lang="pt-BR" b="1" i="0" dirty="0">
                <a:solidFill>
                  <a:srgbClr val="F8FAFF"/>
                </a:solidFill>
                <a:effectLst/>
                <a:latin typeface="Inter"/>
              </a:rPr>
              <a:t>CSS </a:t>
            </a:r>
            <a:r>
              <a:rPr lang="pt-BR" b="1" i="0" dirty="0" err="1">
                <a:solidFill>
                  <a:srgbClr val="F8FAFF"/>
                </a:solidFill>
                <a:effectLst/>
                <a:latin typeface="Inter"/>
              </a:rPr>
              <a:t>export</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Ideal para </a:t>
            </a:r>
            <a:r>
              <a:rPr lang="pt-BR" b="1" i="0" dirty="0">
                <a:solidFill>
                  <a:srgbClr val="F8FAFF"/>
                </a:solidFill>
                <a:effectLst/>
                <a:latin typeface="Inter"/>
              </a:rPr>
              <a:t>designers e desenvolvedores</a:t>
            </a:r>
            <a:r>
              <a:rPr lang="pt-BR" b="0" i="0" dirty="0">
                <a:solidFill>
                  <a:srgbClr val="F8FAFF"/>
                </a:solidFill>
                <a:effectLst/>
                <a:latin typeface="Inter"/>
              </a:rPr>
              <a:t> (exporta SVG, CSS, imagens).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que exigem colaboração e integração com código.</a:t>
            </a:r>
          </a:p>
          <a:p>
            <a:pPr algn="l">
              <a:buNone/>
            </a:pPr>
            <a:r>
              <a:rPr lang="pt-BR" b="1" i="0" dirty="0">
                <a:solidFill>
                  <a:srgbClr val="F8FAFF"/>
                </a:solidFill>
                <a:effectLst/>
                <a:latin typeface="Inter"/>
              </a:rPr>
              <a:t>b) Adobe XD</a:t>
            </a: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Integração com a suíte Adobe (Photoshop, Illustrator).</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Prototipagem com voz e animações complexas.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Times que já usam ferramentas Adobe.</a:t>
            </a:r>
          </a:p>
          <a:p>
            <a:pPr algn="l">
              <a:buNone/>
            </a:pPr>
            <a:r>
              <a:rPr lang="pt-BR" b="1" i="0" dirty="0">
                <a:solidFill>
                  <a:srgbClr val="F8FAFF"/>
                </a:solidFill>
                <a:effectLst/>
                <a:latin typeface="Inter"/>
              </a:rPr>
              <a:t>c) Sketch</a:t>
            </a: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Foco em UI/UX, ampla biblioteca de plugins (</a:t>
            </a:r>
            <a:r>
              <a:rPr lang="pt-BR" b="0" i="0" dirty="0" err="1">
                <a:solidFill>
                  <a:srgbClr val="F8FAFF"/>
                </a:solidFill>
                <a:effectLst/>
                <a:latin typeface="Inter"/>
              </a:rPr>
              <a:t>ex</a:t>
            </a:r>
            <a:r>
              <a:rPr lang="pt-BR" b="0" i="0" dirty="0">
                <a:solidFill>
                  <a:srgbClr val="F8FAFF"/>
                </a:solidFill>
                <a:effectLst/>
                <a:latin typeface="Inter"/>
              </a:rPr>
              <a:t>: </a:t>
            </a:r>
            <a:r>
              <a:rPr lang="pt-BR" b="1" i="0" dirty="0">
                <a:solidFill>
                  <a:srgbClr val="F8FAFF"/>
                </a:solidFill>
                <a:effectLst/>
                <a:latin typeface="Inter"/>
              </a:rPr>
              <a:t>Anima</a:t>
            </a:r>
            <a:r>
              <a:rPr lang="pt-BR" b="0" i="0" dirty="0">
                <a:solidFill>
                  <a:srgbClr val="F8FAFF"/>
                </a:solidFill>
                <a:effectLst/>
                <a:latin typeface="Inter"/>
              </a:rPr>
              <a:t> para animações).</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Requer </a:t>
            </a:r>
            <a:r>
              <a:rPr lang="pt-BR" b="0" i="0" dirty="0" err="1">
                <a:solidFill>
                  <a:srgbClr val="F8FAFF"/>
                </a:solidFill>
                <a:effectLst/>
                <a:latin typeface="Inter"/>
              </a:rPr>
              <a:t>macOS</a:t>
            </a:r>
            <a:r>
              <a:rPr lang="pt-BR" b="0" i="0" dirty="0">
                <a:solidFill>
                  <a:srgbClr val="F8FAFF"/>
                </a:solidFill>
                <a:effectLst/>
                <a:latin typeface="Inter"/>
              </a:rPr>
              <a:t>.</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Designers em ecossistema Apple.</a:t>
            </a:r>
          </a:p>
          <a:p>
            <a:pPr algn="l">
              <a:buNone/>
            </a:pPr>
            <a:r>
              <a:rPr lang="pt-BR" b="1" i="0" dirty="0">
                <a:solidFill>
                  <a:srgbClr val="F8FAFF"/>
                </a:solidFill>
                <a:effectLst/>
                <a:latin typeface="Inter"/>
              </a:rPr>
              <a:t>d) </a:t>
            </a:r>
            <a:r>
              <a:rPr lang="pt-BR" b="1" i="0" dirty="0" err="1">
                <a:solidFill>
                  <a:srgbClr val="F8FAFF"/>
                </a:solidFill>
                <a:effectLst/>
                <a:latin typeface="Inter"/>
              </a:rPr>
              <a:t>InVision</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Prototipagem rápida a partir de designs estáticos (Sketch/Photoshop).</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Ferramentas de feedback e gestão de projetos.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com foco em feedback de stakeholders.</a:t>
            </a:r>
          </a:p>
          <a:p>
            <a:pPr algn="l">
              <a:buNone/>
            </a:pPr>
            <a:r>
              <a:rPr lang="pt-BR" b="1" i="0" dirty="0">
                <a:solidFill>
                  <a:srgbClr val="F8FAFF"/>
                </a:solidFill>
                <a:effectLst/>
                <a:latin typeface="Inter"/>
              </a:rPr>
              <a:t>e) </a:t>
            </a:r>
            <a:r>
              <a:rPr lang="pt-BR" b="1" i="0" dirty="0" err="1">
                <a:solidFill>
                  <a:srgbClr val="F8FAFF"/>
                </a:solidFill>
                <a:effectLst/>
                <a:latin typeface="Inter"/>
              </a:rPr>
              <a:t>Framer</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Protótipos interativos com lógica próxima ao código (suporte a </a:t>
            </a:r>
            <a:r>
              <a:rPr lang="pt-BR" b="0" i="0" dirty="0" err="1">
                <a:solidFill>
                  <a:srgbClr val="F8FAFF"/>
                </a:solidFill>
                <a:effectLst/>
                <a:latin typeface="Inter"/>
              </a:rPr>
              <a:t>JavaScript</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Integração com </a:t>
            </a:r>
            <a:r>
              <a:rPr lang="pt-BR" b="0" i="0" dirty="0" err="1">
                <a:solidFill>
                  <a:srgbClr val="F8FAFF"/>
                </a:solidFill>
                <a:effectLst/>
                <a:latin typeface="Inter"/>
              </a:rPr>
              <a:t>React</a:t>
            </a:r>
            <a:r>
              <a:rPr lang="pt-BR" b="0" i="0" dirty="0">
                <a:solidFill>
                  <a:srgbClr val="F8FAFF"/>
                </a:solidFill>
                <a:effectLst/>
                <a:latin typeface="Inter"/>
              </a:rPr>
              <a:t>.</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Protótipos complexos e times com conhecimento de programação.</a:t>
            </a:r>
          </a:p>
          <a:p>
            <a:pPr algn="l">
              <a:buNone/>
            </a:pPr>
            <a:r>
              <a:rPr lang="pt-BR" b="1" i="0" dirty="0">
                <a:solidFill>
                  <a:srgbClr val="F8FAFF"/>
                </a:solidFill>
                <a:effectLst/>
                <a:latin typeface="Inter"/>
              </a:rPr>
              <a:t>f) </a:t>
            </a:r>
            <a:r>
              <a:rPr lang="pt-BR" b="1" i="0" dirty="0" err="1">
                <a:solidFill>
                  <a:srgbClr val="F8FAFF"/>
                </a:solidFill>
                <a:effectLst/>
                <a:latin typeface="Inter"/>
              </a:rPr>
              <a:t>Webflow</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Gera código HTML/CSS automaticamente.</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Design visual com saída funcional.</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que exigem MVP rápido sem codificação manual.</a:t>
            </a:r>
          </a:p>
        </p:txBody>
      </p:sp>
      <p:sp>
        <p:nvSpPr>
          <p:cNvPr id="4" name="Espaço Reservado para Número de Slide 3">
            <a:extLst>
              <a:ext uri="{FF2B5EF4-FFF2-40B4-BE49-F238E27FC236}">
                <a16:creationId xmlns:a16="http://schemas.microsoft.com/office/drawing/2014/main" id="{FA4D00FA-D3E6-78A9-FDBA-90E4AF8B88B1}"/>
              </a:ext>
            </a:extLst>
          </p:cNvPr>
          <p:cNvSpPr>
            <a:spLocks noGrp="1"/>
          </p:cNvSpPr>
          <p:nvPr>
            <p:ph type="sldNum" sz="quarter" idx="5"/>
          </p:nvPr>
        </p:nvSpPr>
        <p:spPr/>
        <p:txBody>
          <a:bodyPr/>
          <a:lstStyle/>
          <a:p>
            <a:fld id="{D0E42C9D-BC2F-4B75-8FE9-F32B3E470D2E}" type="slidenum">
              <a:rPr lang="pt-BR" smtClean="0"/>
              <a:t>61</a:t>
            </a:fld>
            <a:endParaRPr lang="pt-BR"/>
          </a:p>
        </p:txBody>
      </p:sp>
    </p:spTree>
    <p:extLst>
      <p:ext uri="{BB962C8B-B14F-4D97-AF65-F5344CB8AC3E}">
        <p14:creationId xmlns:p14="http://schemas.microsoft.com/office/powerpoint/2010/main" val="368649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B84EC-BE6A-4B6F-5BF1-8FBA3632C19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CCE1AE7-F7C6-527E-23CF-6B3EDD465E4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543A6E9-387D-F065-AD7C-56BEAD4FA063}"/>
              </a:ext>
            </a:extLst>
          </p:cNvPr>
          <p:cNvSpPr>
            <a:spLocks noGrp="1"/>
          </p:cNvSpPr>
          <p:nvPr>
            <p:ph type="body" idx="1"/>
          </p:nvPr>
        </p:nvSpPr>
        <p:spPr/>
        <p:txBody>
          <a:bodyPr/>
          <a:lstStyle/>
          <a:p>
            <a:pPr algn="l">
              <a:buNone/>
            </a:pPr>
            <a:r>
              <a:rPr lang="pt-BR" b="1" i="0" dirty="0">
                <a:solidFill>
                  <a:srgbClr val="F8FAFF"/>
                </a:solidFill>
                <a:effectLst/>
                <a:latin typeface="Inter"/>
              </a:rPr>
              <a:t> Principais Ferramentas</a:t>
            </a:r>
          </a:p>
          <a:p>
            <a:pPr algn="l">
              <a:buNone/>
            </a:pPr>
            <a:r>
              <a:rPr lang="pt-BR" b="1" i="0" dirty="0">
                <a:solidFill>
                  <a:srgbClr val="F8FAFF"/>
                </a:solidFill>
                <a:effectLst/>
                <a:latin typeface="Inter"/>
              </a:rPr>
              <a:t>a) </a:t>
            </a:r>
            <a:r>
              <a:rPr lang="pt-BR" b="1" i="0" dirty="0" err="1">
                <a:solidFill>
                  <a:srgbClr val="F8FAFF"/>
                </a:solidFill>
                <a:effectLst/>
                <a:latin typeface="Inter"/>
              </a:rPr>
              <a:t>Figma</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Gratuito, colaborativo em tempo real, plugins (</a:t>
            </a:r>
            <a:r>
              <a:rPr lang="pt-BR" b="0" i="0" dirty="0" err="1">
                <a:solidFill>
                  <a:srgbClr val="F8FAFF"/>
                </a:solidFill>
                <a:effectLst/>
                <a:latin typeface="Inter"/>
              </a:rPr>
              <a:t>ex</a:t>
            </a:r>
            <a:r>
              <a:rPr lang="pt-BR" b="0" i="0" dirty="0">
                <a:solidFill>
                  <a:srgbClr val="F8FAFF"/>
                </a:solidFill>
                <a:effectLst/>
                <a:latin typeface="Inter"/>
              </a:rPr>
              <a:t>: </a:t>
            </a:r>
            <a:r>
              <a:rPr lang="pt-BR" b="1" i="0" dirty="0">
                <a:solidFill>
                  <a:srgbClr val="F8FAFF"/>
                </a:solidFill>
                <a:effectLst/>
                <a:latin typeface="Inter"/>
              </a:rPr>
              <a:t>Auto Layout</a:t>
            </a:r>
            <a:r>
              <a:rPr lang="pt-BR" b="0" i="0" dirty="0">
                <a:solidFill>
                  <a:srgbClr val="F8FAFF"/>
                </a:solidFill>
                <a:effectLst/>
                <a:latin typeface="Inter"/>
              </a:rPr>
              <a:t>, </a:t>
            </a:r>
            <a:r>
              <a:rPr lang="pt-BR" b="1" i="0" dirty="0">
                <a:solidFill>
                  <a:srgbClr val="F8FAFF"/>
                </a:solidFill>
                <a:effectLst/>
                <a:latin typeface="Inter"/>
              </a:rPr>
              <a:t>CSS </a:t>
            </a:r>
            <a:r>
              <a:rPr lang="pt-BR" b="1" i="0" dirty="0" err="1">
                <a:solidFill>
                  <a:srgbClr val="F8FAFF"/>
                </a:solidFill>
                <a:effectLst/>
                <a:latin typeface="Inter"/>
              </a:rPr>
              <a:t>export</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Ideal para </a:t>
            </a:r>
            <a:r>
              <a:rPr lang="pt-BR" b="1" i="0" dirty="0">
                <a:solidFill>
                  <a:srgbClr val="F8FAFF"/>
                </a:solidFill>
                <a:effectLst/>
                <a:latin typeface="Inter"/>
              </a:rPr>
              <a:t>designers e desenvolvedores</a:t>
            </a:r>
            <a:r>
              <a:rPr lang="pt-BR" b="0" i="0" dirty="0">
                <a:solidFill>
                  <a:srgbClr val="F8FAFF"/>
                </a:solidFill>
                <a:effectLst/>
                <a:latin typeface="Inter"/>
              </a:rPr>
              <a:t> (exporta SVG, CSS, imagens).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que exigem colaboração e integração com código.</a:t>
            </a:r>
          </a:p>
          <a:p>
            <a:pPr algn="l">
              <a:buNone/>
            </a:pPr>
            <a:r>
              <a:rPr lang="pt-BR" b="1" i="0" dirty="0">
                <a:solidFill>
                  <a:srgbClr val="F8FAFF"/>
                </a:solidFill>
                <a:effectLst/>
                <a:latin typeface="Inter"/>
              </a:rPr>
              <a:t>b) Adobe XD</a:t>
            </a: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Integração com a suíte Adobe (Photoshop, Illustrator).</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Prototipagem com voz e animações complexas.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Times que já usam ferramentas Adobe.</a:t>
            </a:r>
          </a:p>
          <a:p>
            <a:pPr algn="l">
              <a:buNone/>
            </a:pPr>
            <a:r>
              <a:rPr lang="pt-BR" b="1" i="0" dirty="0">
                <a:solidFill>
                  <a:srgbClr val="F8FAFF"/>
                </a:solidFill>
                <a:effectLst/>
                <a:latin typeface="Inter"/>
              </a:rPr>
              <a:t>c) Sketch</a:t>
            </a: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Foco em UI/UX, ampla biblioteca de plugins (</a:t>
            </a:r>
            <a:r>
              <a:rPr lang="pt-BR" b="0" i="0" dirty="0" err="1">
                <a:solidFill>
                  <a:srgbClr val="F8FAFF"/>
                </a:solidFill>
                <a:effectLst/>
                <a:latin typeface="Inter"/>
              </a:rPr>
              <a:t>ex</a:t>
            </a:r>
            <a:r>
              <a:rPr lang="pt-BR" b="0" i="0" dirty="0">
                <a:solidFill>
                  <a:srgbClr val="F8FAFF"/>
                </a:solidFill>
                <a:effectLst/>
                <a:latin typeface="Inter"/>
              </a:rPr>
              <a:t>: </a:t>
            </a:r>
            <a:r>
              <a:rPr lang="pt-BR" b="1" i="0" dirty="0">
                <a:solidFill>
                  <a:srgbClr val="F8FAFF"/>
                </a:solidFill>
                <a:effectLst/>
                <a:latin typeface="Inter"/>
              </a:rPr>
              <a:t>Anima</a:t>
            </a:r>
            <a:r>
              <a:rPr lang="pt-BR" b="0" i="0" dirty="0">
                <a:solidFill>
                  <a:srgbClr val="F8FAFF"/>
                </a:solidFill>
                <a:effectLst/>
                <a:latin typeface="Inter"/>
              </a:rPr>
              <a:t> para animações).</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Requer </a:t>
            </a:r>
            <a:r>
              <a:rPr lang="pt-BR" b="0" i="0" dirty="0" err="1">
                <a:solidFill>
                  <a:srgbClr val="F8FAFF"/>
                </a:solidFill>
                <a:effectLst/>
                <a:latin typeface="Inter"/>
              </a:rPr>
              <a:t>macOS</a:t>
            </a:r>
            <a:r>
              <a:rPr lang="pt-BR" b="0" i="0" dirty="0">
                <a:solidFill>
                  <a:srgbClr val="F8FAFF"/>
                </a:solidFill>
                <a:effectLst/>
                <a:latin typeface="Inter"/>
              </a:rPr>
              <a:t>.</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Designers em ecossistema Apple.</a:t>
            </a:r>
          </a:p>
          <a:p>
            <a:pPr algn="l">
              <a:buNone/>
            </a:pPr>
            <a:r>
              <a:rPr lang="pt-BR" b="1" i="0" dirty="0">
                <a:solidFill>
                  <a:srgbClr val="F8FAFF"/>
                </a:solidFill>
                <a:effectLst/>
                <a:latin typeface="Inter"/>
              </a:rPr>
              <a:t>d) </a:t>
            </a:r>
            <a:r>
              <a:rPr lang="pt-BR" b="1" i="0" dirty="0" err="1">
                <a:solidFill>
                  <a:srgbClr val="F8FAFF"/>
                </a:solidFill>
                <a:effectLst/>
                <a:latin typeface="Inter"/>
              </a:rPr>
              <a:t>InVision</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Prototipagem rápida a partir de designs estáticos (Sketch/Photoshop).</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Ferramentas de feedback e gestão de projetos.</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com foco em feedback de stakeholders.</a:t>
            </a:r>
          </a:p>
          <a:p>
            <a:pPr algn="l">
              <a:buNone/>
            </a:pPr>
            <a:r>
              <a:rPr lang="pt-BR" b="1" i="0" dirty="0">
                <a:solidFill>
                  <a:srgbClr val="F8FAFF"/>
                </a:solidFill>
                <a:effectLst/>
                <a:latin typeface="Inter"/>
              </a:rPr>
              <a:t>e) </a:t>
            </a:r>
            <a:r>
              <a:rPr lang="pt-BR" b="1" i="0" dirty="0" err="1">
                <a:solidFill>
                  <a:srgbClr val="F8FAFF"/>
                </a:solidFill>
                <a:effectLst/>
                <a:latin typeface="Inter"/>
              </a:rPr>
              <a:t>Framer</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Protótipos interativos com lógica próxima ao código (suporte a </a:t>
            </a:r>
            <a:r>
              <a:rPr lang="pt-BR" b="0" i="0" dirty="0" err="1">
                <a:solidFill>
                  <a:srgbClr val="F8FAFF"/>
                </a:solidFill>
                <a:effectLst/>
                <a:latin typeface="Inter"/>
              </a:rPr>
              <a:t>JavaScript</a:t>
            </a:r>
            <a:r>
              <a:rPr lang="pt-BR" b="0" i="0" dirty="0">
                <a:solidFill>
                  <a:srgbClr val="F8FAFF"/>
                </a:solidFill>
                <a:effectLst/>
                <a:latin typeface="Inter"/>
              </a:rPr>
              <a:t>).</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Integração com </a:t>
            </a:r>
            <a:r>
              <a:rPr lang="pt-BR" b="0" i="0" dirty="0" err="1">
                <a:solidFill>
                  <a:srgbClr val="F8FAFF"/>
                </a:solidFill>
                <a:effectLst/>
                <a:latin typeface="Inter"/>
              </a:rPr>
              <a:t>React</a:t>
            </a:r>
            <a:r>
              <a:rPr lang="pt-BR" b="0" i="0" dirty="0">
                <a:solidFill>
                  <a:srgbClr val="F8FAFF"/>
                </a:solidFill>
                <a:effectLst/>
                <a:latin typeface="Inter"/>
              </a:rPr>
              <a:t>.</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Protótipos complexos e times com conhecimento de programação.</a:t>
            </a:r>
          </a:p>
          <a:p>
            <a:pPr algn="l">
              <a:buNone/>
            </a:pPr>
            <a:r>
              <a:rPr lang="pt-BR" b="1" i="0" dirty="0">
                <a:solidFill>
                  <a:srgbClr val="F8FAFF"/>
                </a:solidFill>
                <a:effectLst/>
                <a:latin typeface="Inter"/>
              </a:rPr>
              <a:t>f) </a:t>
            </a:r>
            <a:r>
              <a:rPr lang="pt-BR" b="1" i="0" dirty="0" err="1">
                <a:solidFill>
                  <a:srgbClr val="F8FAFF"/>
                </a:solidFill>
                <a:effectLst/>
                <a:latin typeface="Inter"/>
              </a:rPr>
              <a:t>Webflow</a:t>
            </a:r>
            <a:endParaRPr lang="pt-BR" b="1" i="0" dirty="0">
              <a:solidFill>
                <a:srgbClr val="F8FAFF"/>
              </a:solidFill>
              <a:effectLst/>
              <a:latin typeface="Inter"/>
            </a:endParaRPr>
          </a:p>
          <a:p>
            <a:pPr algn="l">
              <a:spcAft>
                <a:spcPts val="300"/>
              </a:spcAft>
              <a:buFont typeface="Arial" panose="020B0604020202020204" pitchFamily="34" charset="0"/>
              <a:buChar char="•"/>
            </a:pPr>
            <a:r>
              <a:rPr lang="pt-BR" b="1" i="0" dirty="0">
                <a:solidFill>
                  <a:srgbClr val="F8FAFF"/>
                </a:solidFill>
                <a:effectLst/>
                <a:latin typeface="Inter"/>
              </a:rPr>
              <a:t>Vantagens:</a:t>
            </a:r>
            <a:endParaRPr lang="pt-BR" b="0" i="0" dirty="0">
              <a:solidFill>
                <a:srgbClr val="F8FAFF"/>
              </a:solidFill>
              <a:effectLst/>
              <a:latin typeface="Inter"/>
            </a:endParaRPr>
          </a:p>
          <a:p>
            <a:pPr marL="742950" lvl="1" indent="-285750" algn="l">
              <a:spcBef>
                <a:spcPts val="300"/>
              </a:spcBef>
              <a:buFont typeface="Arial" panose="020B0604020202020204" pitchFamily="34" charset="0"/>
              <a:buChar char="•"/>
            </a:pPr>
            <a:r>
              <a:rPr lang="pt-BR" b="0" i="0" dirty="0">
                <a:solidFill>
                  <a:srgbClr val="F8FAFF"/>
                </a:solidFill>
                <a:effectLst/>
                <a:latin typeface="Inter"/>
              </a:rPr>
              <a:t>Gera código HTML/CSS automaticamente.</a:t>
            </a:r>
          </a:p>
          <a:p>
            <a:pPr marL="742950" lvl="1" indent="-285750" algn="l">
              <a:spcBef>
                <a:spcPts val="300"/>
              </a:spcBef>
              <a:buFont typeface="Arial" panose="020B0604020202020204" pitchFamily="34" charset="0"/>
              <a:buChar char="•"/>
            </a:pPr>
            <a:r>
              <a:rPr lang="pt-BR" b="0" i="0" dirty="0">
                <a:solidFill>
                  <a:srgbClr val="F8FAFF"/>
                </a:solidFill>
                <a:effectLst/>
                <a:latin typeface="Inter"/>
              </a:rPr>
              <a:t>Design visual com saída funcional.</a:t>
            </a:r>
          </a:p>
          <a:p>
            <a:pPr algn="l">
              <a:spcBef>
                <a:spcPts val="300"/>
              </a:spcBef>
              <a:buFont typeface="Arial" panose="020B0604020202020204" pitchFamily="34" charset="0"/>
              <a:buChar char="•"/>
            </a:pPr>
            <a:r>
              <a:rPr lang="pt-BR" b="1" i="0" dirty="0">
                <a:solidFill>
                  <a:srgbClr val="F8FAFF"/>
                </a:solidFill>
                <a:effectLst/>
                <a:latin typeface="Inter"/>
              </a:rPr>
              <a:t>Indicação:</a:t>
            </a:r>
            <a:r>
              <a:rPr lang="pt-BR" b="0" i="0" dirty="0">
                <a:solidFill>
                  <a:srgbClr val="F8FAFF"/>
                </a:solidFill>
                <a:effectLst/>
                <a:latin typeface="Inter"/>
              </a:rPr>
              <a:t> Projetos que exigem MVP rápido sem codificação manual.</a:t>
            </a:r>
          </a:p>
        </p:txBody>
      </p:sp>
      <p:sp>
        <p:nvSpPr>
          <p:cNvPr id="4" name="Espaço Reservado para Número de Slide 3">
            <a:extLst>
              <a:ext uri="{FF2B5EF4-FFF2-40B4-BE49-F238E27FC236}">
                <a16:creationId xmlns:a16="http://schemas.microsoft.com/office/drawing/2014/main" id="{2A42F4B6-3BD1-43EA-3F13-0F9B79782DE0}"/>
              </a:ext>
            </a:extLst>
          </p:cNvPr>
          <p:cNvSpPr>
            <a:spLocks noGrp="1"/>
          </p:cNvSpPr>
          <p:nvPr>
            <p:ph type="sldNum" sz="quarter" idx="5"/>
          </p:nvPr>
        </p:nvSpPr>
        <p:spPr/>
        <p:txBody>
          <a:bodyPr/>
          <a:lstStyle/>
          <a:p>
            <a:fld id="{D0E42C9D-BC2F-4B75-8FE9-F32B3E470D2E}" type="slidenum">
              <a:rPr lang="pt-BR" smtClean="0"/>
              <a:t>62</a:t>
            </a:fld>
            <a:endParaRPr lang="pt-BR"/>
          </a:p>
        </p:txBody>
      </p:sp>
    </p:spTree>
    <p:extLst>
      <p:ext uri="{BB962C8B-B14F-4D97-AF65-F5344CB8AC3E}">
        <p14:creationId xmlns:p14="http://schemas.microsoft.com/office/powerpoint/2010/main" val="108921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18897-ECEC-B162-5145-CDFCA4880B7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9D7DC5E-2C39-1B61-B6BD-B3FA34A2CB3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07A938A-4EB7-EC52-656F-90CA6BCFED5F}"/>
              </a:ext>
            </a:extLst>
          </p:cNvPr>
          <p:cNvSpPr>
            <a:spLocks noGrp="1"/>
          </p:cNvSpPr>
          <p:nvPr>
            <p:ph type="body" idx="1"/>
          </p:nvPr>
        </p:nvSpPr>
        <p:spPr/>
        <p:txBody>
          <a:bodyPr/>
          <a:lstStyle/>
          <a:p>
            <a:r>
              <a:rPr lang="pt-BR" dirty="0"/>
              <a:t>abordamos as origens da internet. Em 1969, a ARPANET foi criada como uma rede experimental financiada pelo Departamento de Defesa dos EUA, com o intuito de garantir comunicação resiliente em situações de emergência, como ataques nucleares. Em 1974, o desenvolvimento do TCP/IP estabeleceu um padrão para a comunicação entre diferentes redes, permitindo que sistemas previamente isolados se conectassem e formassem a base do que viria a ser a Internet moderna.</a:t>
            </a:r>
          </a:p>
        </p:txBody>
      </p:sp>
      <p:sp>
        <p:nvSpPr>
          <p:cNvPr id="4" name="Espaço Reservado para Número de Slide 3">
            <a:extLst>
              <a:ext uri="{FF2B5EF4-FFF2-40B4-BE49-F238E27FC236}">
                <a16:creationId xmlns:a16="http://schemas.microsoft.com/office/drawing/2014/main" id="{95DAED4D-EC46-974C-7AFB-E69FB4DCD13C}"/>
              </a:ext>
            </a:extLst>
          </p:cNvPr>
          <p:cNvSpPr>
            <a:spLocks noGrp="1"/>
          </p:cNvSpPr>
          <p:nvPr>
            <p:ph type="sldNum" sz="quarter" idx="5"/>
          </p:nvPr>
        </p:nvSpPr>
        <p:spPr/>
        <p:txBody>
          <a:bodyPr/>
          <a:lstStyle/>
          <a:p>
            <a:fld id="{D0E42C9D-BC2F-4B75-8FE9-F32B3E470D2E}" type="slidenum">
              <a:rPr lang="pt-BR" smtClean="0"/>
              <a:t>7</a:t>
            </a:fld>
            <a:endParaRPr lang="pt-BR"/>
          </a:p>
        </p:txBody>
      </p:sp>
    </p:spTree>
    <p:extLst>
      <p:ext uri="{BB962C8B-B14F-4D97-AF65-F5344CB8AC3E}">
        <p14:creationId xmlns:p14="http://schemas.microsoft.com/office/powerpoint/2010/main" val="255537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F30AC-90DF-24C3-A5F0-C85D28FB559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EF6233D-B13D-AE82-B6C3-D381670C922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B52F6A5C-2CB3-B4C4-2900-F965B189D66A}"/>
              </a:ext>
            </a:extLst>
          </p:cNvPr>
          <p:cNvSpPr>
            <a:spLocks noGrp="1"/>
          </p:cNvSpPr>
          <p:nvPr>
            <p:ph type="body" idx="1"/>
          </p:nvPr>
        </p:nvSpPr>
        <p:spPr/>
        <p:txBody>
          <a:bodyPr/>
          <a:lstStyle/>
          <a:p>
            <a:r>
              <a:rPr lang="pt-BR" dirty="0"/>
              <a:t>Aqui, explicamos como a internet deixou de ser uma ferramenta exclusiva para universidades e órgãos governamentais e começou a se popularizar. A introdução do Sistema de Nomes de Domínio (DNS) na década de 1980 facilitou a navegação, enquanto em 1989 Tim Berners-Lee propôs a ideia da World </a:t>
            </a:r>
            <a:r>
              <a:rPr lang="pt-BR" dirty="0" err="1"/>
              <a:t>Wide</a:t>
            </a:r>
            <a:r>
              <a:rPr lang="pt-BR" dirty="0"/>
              <a:t> Web. Em 1990, com o desenvolvimento do primeiro navegador (</a:t>
            </a:r>
            <a:r>
              <a:rPr lang="pt-BR" dirty="0" err="1"/>
              <a:t>WorldWideWeb</a:t>
            </a:r>
            <a:r>
              <a:rPr lang="pt-BR" dirty="0"/>
              <a:t>) e servidor, e em 1991 com a criação do HTML, a web passou a estar disponível ao público, abrindo caminho para a expansão do acesso à informação.</a:t>
            </a:r>
          </a:p>
        </p:txBody>
      </p:sp>
      <p:sp>
        <p:nvSpPr>
          <p:cNvPr id="4" name="Espaço Reservado para Número de Slide 3">
            <a:extLst>
              <a:ext uri="{FF2B5EF4-FFF2-40B4-BE49-F238E27FC236}">
                <a16:creationId xmlns:a16="http://schemas.microsoft.com/office/drawing/2014/main" id="{35C49794-B47D-A2C2-CAA2-72591626637C}"/>
              </a:ext>
            </a:extLst>
          </p:cNvPr>
          <p:cNvSpPr>
            <a:spLocks noGrp="1"/>
          </p:cNvSpPr>
          <p:nvPr>
            <p:ph type="sldNum" sz="quarter" idx="5"/>
          </p:nvPr>
        </p:nvSpPr>
        <p:spPr/>
        <p:txBody>
          <a:bodyPr/>
          <a:lstStyle/>
          <a:p>
            <a:fld id="{D0E42C9D-BC2F-4B75-8FE9-F32B3E470D2E}" type="slidenum">
              <a:rPr lang="pt-BR" smtClean="0"/>
              <a:t>8</a:t>
            </a:fld>
            <a:endParaRPr lang="pt-BR"/>
          </a:p>
        </p:txBody>
      </p:sp>
    </p:spTree>
    <p:extLst>
      <p:ext uri="{BB962C8B-B14F-4D97-AF65-F5344CB8AC3E}">
        <p14:creationId xmlns:p14="http://schemas.microsoft.com/office/powerpoint/2010/main" val="148692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5082-AC9C-3B0B-5023-22EB6522BDA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2B18115-E60F-FD0B-D0AD-C93F24E41E6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800774A-90F6-02DC-F5A0-EF13DF98E050}"/>
              </a:ext>
            </a:extLst>
          </p:cNvPr>
          <p:cNvSpPr>
            <a:spLocks noGrp="1"/>
          </p:cNvSpPr>
          <p:nvPr>
            <p:ph type="body" idx="1"/>
          </p:nvPr>
        </p:nvSpPr>
        <p:spPr/>
        <p:txBody>
          <a:bodyPr/>
          <a:lstStyle/>
          <a:p>
            <a:r>
              <a:rPr lang="pt-BR" dirty="0"/>
              <a:t>Durante os anos 1990, a web ganhou força e popularidade. Em 1993, o lançamento do navegador Mosaic – o primeiro a exibir gráficos junto ao texto – revolucionou a experiência do usuário. Em seguida, em 1994, o Netscape </a:t>
            </a:r>
            <a:r>
              <a:rPr lang="pt-BR" dirty="0" err="1"/>
              <a:t>Navigator</a:t>
            </a:r>
            <a:r>
              <a:rPr lang="pt-BR" dirty="0"/>
              <a:t> ampliou o acesso com uma interface mais amigável. Em 1995, o surgimento de linguagens como Java e </a:t>
            </a:r>
            <a:r>
              <a:rPr lang="pt-BR" dirty="0" err="1"/>
              <a:t>JavaScript</a:t>
            </a:r>
            <a:r>
              <a:rPr lang="pt-BR" dirty="0"/>
              <a:t> introduziu interatividade nas páginas, enquanto em 1996 o CSS permitiu separar o conteúdo do design. Entre 1997 e 1999, o estabelecimento de padrões com HTML 4.0 e o desenvolvimento de tecnologias server-</a:t>
            </a:r>
            <a:r>
              <a:rPr lang="pt-BR" dirty="0" err="1"/>
              <a:t>side</a:t>
            </a:r>
            <a:r>
              <a:rPr lang="pt-BR" dirty="0"/>
              <a:t> (PHP, JSP, ASP) possibilitaram a criação de sites dinâmicos e interativos, impulsionando o crescimento da web comercial.</a:t>
            </a:r>
          </a:p>
          <a:p>
            <a:endParaRPr lang="pt-BR" dirty="0"/>
          </a:p>
          <a:p>
            <a:endParaRPr lang="pt-BR" dirty="0"/>
          </a:p>
          <a:p>
            <a:r>
              <a:rPr lang="pt-BR" dirty="0"/>
              <a:t>JSP (</a:t>
            </a:r>
            <a:r>
              <a:rPr lang="pt-BR" i="1" dirty="0" err="1"/>
              <a:t>JavaServer</a:t>
            </a:r>
            <a:r>
              <a:rPr lang="pt-BR" i="1" dirty="0"/>
              <a:t> Pages</a:t>
            </a:r>
            <a:r>
              <a:rPr lang="pt-BR" dirty="0"/>
              <a:t>) e ASP (</a:t>
            </a:r>
            <a:r>
              <a:rPr lang="pt-BR" i="1" dirty="0"/>
              <a:t>Active Server Pages</a:t>
            </a:r>
            <a:r>
              <a:rPr lang="pt-BR" dirty="0"/>
              <a:t>) são tecnologias usadas para desenvolver páginas web dinâmicas. Elas permitem que os desenvolvedores combinem HTML com código de servidor para criar aplicações interativas. Aqui está um resumo:</a:t>
            </a:r>
          </a:p>
          <a:p>
            <a:r>
              <a:rPr lang="pt-BR" b="1" dirty="0"/>
              <a:t>JSP (</a:t>
            </a:r>
            <a:r>
              <a:rPr lang="pt-BR" b="1" dirty="0" err="1"/>
              <a:t>JavaServer</a:t>
            </a:r>
            <a:r>
              <a:rPr lang="pt-BR" b="1" dirty="0"/>
              <a:t> Pages):</a:t>
            </a:r>
          </a:p>
          <a:p>
            <a:pPr>
              <a:buFont typeface="Arial" panose="020B0604020202020204" pitchFamily="34" charset="0"/>
              <a:buChar char="•"/>
            </a:pPr>
            <a:r>
              <a:rPr lang="pt-BR" dirty="0"/>
              <a:t>Desenvolvido pela </a:t>
            </a:r>
            <a:r>
              <a:rPr lang="pt-BR" b="1" dirty="0"/>
              <a:t>Sun Microsystems</a:t>
            </a:r>
            <a:r>
              <a:rPr lang="pt-BR" dirty="0"/>
              <a:t> (agora parte da Oracle).</a:t>
            </a:r>
          </a:p>
          <a:p>
            <a:pPr>
              <a:buFont typeface="Arial" panose="020B0604020202020204" pitchFamily="34" charset="0"/>
              <a:buChar char="•"/>
            </a:pPr>
            <a:r>
              <a:rPr lang="pt-BR" dirty="0"/>
              <a:t>Usa a linguagem </a:t>
            </a:r>
            <a:r>
              <a:rPr lang="pt-BR" b="1" dirty="0"/>
              <a:t>Java</a:t>
            </a:r>
            <a:r>
              <a:rPr lang="pt-BR" dirty="0"/>
              <a:t> no lado do servidor.</a:t>
            </a:r>
          </a:p>
          <a:p>
            <a:pPr>
              <a:buFont typeface="Arial" panose="020B0604020202020204" pitchFamily="34" charset="0"/>
              <a:buChar char="•"/>
            </a:pPr>
            <a:r>
              <a:rPr lang="pt-BR" dirty="0"/>
              <a:t>Permite incluir código Java diretamente em páginas HTML.</a:t>
            </a:r>
          </a:p>
          <a:p>
            <a:pPr>
              <a:buFont typeface="Arial" panose="020B0604020202020204" pitchFamily="34" charset="0"/>
              <a:buChar char="•"/>
            </a:pPr>
            <a:r>
              <a:rPr lang="pt-BR" dirty="0"/>
              <a:t>Muito utilizado com servidores de aplicação como </a:t>
            </a:r>
            <a:r>
              <a:rPr lang="pt-BR" dirty="0" err="1"/>
              <a:t>Tomcat</a:t>
            </a:r>
            <a:r>
              <a:rPr lang="pt-BR" dirty="0"/>
              <a:t> e </a:t>
            </a:r>
            <a:r>
              <a:rPr lang="pt-BR" dirty="0" err="1"/>
              <a:t>WebLogic</a:t>
            </a:r>
            <a:r>
              <a:rPr lang="pt-BR" dirty="0"/>
              <a:t>.</a:t>
            </a:r>
          </a:p>
          <a:p>
            <a:pPr>
              <a:buFont typeface="Arial" panose="020B0604020202020204" pitchFamily="34" charset="0"/>
              <a:buChar char="•"/>
            </a:pPr>
            <a:r>
              <a:rPr lang="pt-BR" dirty="0"/>
              <a:t>Ideal para criar aplicações robustas em ambientes Java.</a:t>
            </a:r>
          </a:p>
          <a:p>
            <a:r>
              <a:rPr lang="pt-BR" b="1" dirty="0"/>
              <a:t>ASP (Active Server Pages):</a:t>
            </a:r>
          </a:p>
          <a:p>
            <a:pPr>
              <a:buFont typeface="Arial" panose="020B0604020202020204" pitchFamily="34" charset="0"/>
              <a:buChar char="•"/>
            </a:pPr>
            <a:r>
              <a:rPr lang="pt-BR" dirty="0"/>
              <a:t>Desenvolvido pela </a:t>
            </a:r>
            <a:r>
              <a:rPr lang="pt-BR" b="1" dirty="0"/>
              <a:t>Microsoft</a:t>
            </a:r>
            <a:r>
              <a:rPr lang="pt-BR" dirty="0"/>
              <a:t>.</a:t>
            </a:r>
          </a:p>
          <a:p>
            <a:pPr>
              <a:buFont typeface="Arial" panose="020B0604020202020204" pitchFamily="34" charset="0"/>
              <a:buChar char="•"/>
            </a:pPr>
            <a:r>
              <a:rPr lang="pt-BR" dirty="0"/>
              <a:t>Baseado em linguagens como </a:t>
            </a:r>
            <a:r>
              <a:rPr lang="pt-BR" b="1" dirty="0" err="1"/>
              <a:t>VBScript</a:t>
            </a:r>
            <a:r>
              <a:rPr lang="pt-BR" dirty="0"/>
              <a:t> e </a:t>
            </a:r>
            <a:r>
              <a:rPr lang="pt-BR" b="1" dirty="0"/>
              <a:t>JScript</a:t>
            </a:r>
            <a:r>
              <a:rPr lang="pt-BR" dirty="0"/>
              <a:t>.</a:t>
            </a:r>
          </a:p>
          <a:p>
            <a:pPr>
              <a:buFont typeface="Arial" panose="020B0604020202020204" pitchFamily="34" charset="0"/>
              <a:buChar char="•"/>
            </a:pPr>
            <a:r>
              <a:rPr lang="pt-BR" dirty="0"/>
              <a:t>Trabalha com o servidor </a:t>
            </a:r>
            <a:r>
              <a:rPr lang="pt-BR" b="1" dirty="0"/>
              <a:t>IIS (Internet </a:t>
            </a:r>
            <a:r>
              <a:rPr lang="pt-BR" b="1" dirty="0" err="1"/>
              <a:t>Information</a:t>
            </a:r>
            <a:r>
              <a:rPr lang="pt-BR" b="1" dirty="0"/>
              <a:t> Services)</a:t>
            </a:r>
            <a:r>
              <a:rPr lang="pt-BR" dirty="0"/>
              <a:t>.</a:t>
            </a:r>
          </a:p>
          <a:p>
            <a:pPr>
              <a:buFont typeface="Arial" panose="020B0604020202020204" pitchFamily="34" charset="0"/>
              <a:buChar char="•"/>
            </a:pPr>
            <a:r>
              <a:rPr lang="pt-BR" dirty="0"/>
              <a:t>Precursor do </a:t>
            </a:r>
            <a:r>
              <a:rPr lang="pt-BR" b="1" dirty="0"/>
              <a:t>ASP.NET</a:t>
            </a:r>
            <a:r>
              <a:rPr lang="pt-BR" dirty="0"/>
              <a:t>, que é mais moderno.</a:t>
            </a:r>
          </a:p>
          <a:p>
            <a:pPr>
              <a:buFont typeface="Arial" panose="020B0604020202020204" pitchFamily="34" charset="0"/>
              <a:buChar char="•"/>
            </a:pPr>
            <a:r>
              <a:rPr lang="pt-BR" dirty="0"/>
              <a:t>Usado em ambientes Windows para aplicações simples a intermediárias.</a:t>
            </a:r>
          </a:p>
          <a:p>
            <a:endParaRPr lang="pt-BR" dirty="0"/>
          </a:p>
        </p:txBody>
      </p:sp>
      <p:sp>
        <p:nvSpPr>
          <p:cNvPr id="4" name="Espaço Reservado para Número de Slide 3">
            <a:extLst>
              <a:ext uri="{FF2B5EF4-FFF2-40B4-BE49-F238E27FC236}">
                <a16:creationId xmlns:a16="http://schemas.microsoft.com/office/drawing/2014/main" id="{002AEF9D-DDF3-A1E8-25F7-F30751252A44}"/>
              </a:ext>
            </a:extLst>
          </p:cNvPr>
          <p:cNvSpPr>
            <a:spLocks noGrp="1"/>
          </p:cNvSpPr>
          <p:nvPr>
            <p:ph type="sldNum" sz="quarter" idx="5"/>
          </p:nvPr>
        </p:nvSpPr>
        <p:spPr/>
        <p:txBody>
          <a:bodyPr/>
          <a:lstStyle/>
          <a:p>
            <a:fld id="{D0E42C9D-BC2F-4B75-8FE9-F32B3E470D2E}" type="slidenum">
              <a:rPr lang="pt-BR" smtClean="0"/>
              <a:t>9</a:t>
            </a:fld>
            <a:endParaRPr lang="pt-BR"/>
          </a:p>
        </p:txBody>
      </p:sp>
    </p:spTree>
    <p:extLst>
      <p:ext uri="{BB962C8B-B14F-4D97-AF65-F5344CB8AC3E}">
        <p14:creationId xmlns:p14="http://schemas.microsoft.com/office/powerpoint/2010/main" val="312109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4" name="Espaço Reservado para Texto 13">
            <a:extLst>
              <a:ext uri="{FF2B5EF4-FFF2-40B4-BE49-F238E27FC236}">
                <a16:creationId xmlns:a16="http://schemas.microsoft.com/office/drawing/2014/main" id="{660F1BF5-47FA-DC1D-B399-428722B8C001}"/>
              </a:ext>
            </a:extLst>
          </p:cNvPr>
          <p:cNvSpPr>
            <a:spLocks noGrp="1"/>
          </p:cNvSpPr>
          <p:nvPr>
            <p:ph type="body" sz="quarter" idx="10"/>
          </p:nvPr>
        </p:nvSpPr>
        <p:spPr>
          <a:xfrm>
            <a:off x="1237418" y="3390900"/>
            <a:ext cx="15780027" cy="5758458"/>
          </a:xfrm>
          <a:prstGeom prst="rect">
            <a:avLst/>
          </a:prstGeo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3" name="Título 2">
            <a:extLst>
              <a:ext uri="{FF2B5EF4-FFF2-40B4-BE49-F238E27FC236}">
                <a16:creationId xmlns:a16="http://schemas.microsoft.com/office/drawing/2014/main" id="{A1545582-81F4-5721-6E1C-F763B17A463C}"/>
              </a:ext>
            </a:extLst>
          </p:cNvPr>
          <p:cNvSpPr>
            <a:spLocks noGrp="1"/>
          </p:cNvSpPr>
          <p:nvPr>
            <p:ph type="title"/>
          </p:nvPr>
        </p:nvSpPr>
        <p:spPr>
          <a:xfrm>
            <a:off x="1237418" y="1976965"/>
            <a:ext cx="15773400" cy="1103994"/>
          </a:xfrm>
          <a:prstGeom prst="rect">
            <a:avLst/>
          </a:prstGeom>
        </p:spPr>
        <p:txBody>
          <a:bodyPr/>
          <a:lstStyle/>
          <a:p>
            <a:r>
              <a:rPr lang="pt-BR"/>
              <a:t>Clique para editar o título Mestre</a:t>
            </a:r>
          </a:p>
        </p:txBody>
      </p:sp>
      <p:sp>
        <p:nvSpPr>
          <p:cNvPr id="4" name="Espaço Reservado para Rodapé 3">
            <a:extLst>
              <a:ext uri="{FF2B5EF4-FFF2-40B4-BE49-F238E27FC236}">
                <a16:creationId xmlns:a16="http://schemas.microsoft.com/office/drawing/2014/main" id="{EDBB549B-478E-8811-4458-5F458F2BA70C}"/>
              </a:ext>
            </a:extLst>
          </p:cNvPr>
          <p:cNvSpPr>
            <a:spLocks noGrp="1"/>
          </p:cNvSpPr>
          <p:nvPr>
            <p:ph type="ftr" sz="quarter" idx="11"/>
          </p:nvPr>
        </p:nvSpPr>
        <p:spPr/>
        <p:txBody>
          <a:bodyPr/>
          <a:lstStyle/>
          <a:p>
            <a:endParaRPr lang="pt-BR"/>
          </a:p>
        </p:txBody>
      </p:sp>
      <p:sp>
        <p:nvSpPr>
          <p:cNvPr id="5" name="Espaço Reservado para Data 4">
            <a:extLst>
              <a:ext uri="{FF2B5EF4-FFF2-40B4-BE49-F238E27FC236}">
                <a16:creationId xmlns:a16="http://schemas.microsoft.com/office/drawing/2014/main" id="{ABD017C7-1413-7237-9C16-49C78A78C4F7}"/>
              </a:ext>
            </a:extLst>
          </p:cNvPr>
          <p:cNvSpPr>
            <a:spLocks noGrp="1"/>
          </p:cNvSpPr>
          <p:nvPr>
            <p:ph type="dt" sz="half" idx="12"/>
          </p:nvPr>
        </p:nvSpPr>
        <p:spPr/>
        <p:txBody>
          <a:bodyPr/>
          <a:lstStyle/>
          <a:p>
            <a:fld id="{07C226A0-E6E8-4E21-B9C7-0BFD61B56EBD}" type="datetimeFigureOut">
              <a:rPr lang="pt-BR" smtClean="0"/>
              <a:t>10/03/2025</a:t>
            </a:fld>
            <a:endParaRPr lang="pt-BR"/>
          </a:p>
        </p:txBody>
      </p:sp>
      <p:sp>
        <p:nvSpPr>
          <p:cNvPr id="6" name="Espaço Reservado para Número de Slide 5">
            <a:extLst>
              <a:ext uri="{FF2B5EF4-FFF2-40B4-BE49-F238E27FC236}">
                <a16:creationId xmlns:a16="http://schemas.microsoft.com/office/drawing/2014/main" id="{38D7C3A6-0DEE-30B9-1A98-AB1431B7A0D1}"/>
              </a:ext>
            </a:extLst>
          </p:cNvPr>
          <p:cNvSpPr>
            <a:spLocks noGrp="1"/>
          </p:cNvSpPr>
          <p:nvPr>
            <p:ph type="sldNum" sz="quarter" idx="13"/>
          </p:nvPr>
        </p:nvSpPr>
        <p:spPr/>
        <p:txBody>
          <a:bodyPr/>
          <a:lstStyle/>
          <a:p>
            <a:fld id="{E421083A-D119-4BE3-9EF5-07727B3CABC8}" type="slidenum">
              <a:rPr lang="pt-BR" smtClean="0"/>
              <a:t>‹nº›</a:t>
            </a:fld>
            <a:endParaRPr lang="pt-BR"/>
          </a:p>
        </p:txBody>
      </p:sp>
    </p:spTree>
    <p:extLst>
      <p:ext uri="{BB962C8B-B14F-4D97-AF65-F5344CB8AC3E}">
        <p14:creationId xmlns:p14="http://schemas.microsoft.com/office/powerpoint/2010/main" val="128048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pic>
        <p:nvPicPr>
          <p:cNvPr id="8" name="Picture 4" descr="Newton Paiva Wyden: Cursos, Bolsas, Valores, Nota do MEC e Faculdades">
            <a:extLst>
              <a:ext uri="{FF2B5EF4-FFF2-40B4-BE49-F238E27FC236}">
                <a16:creationId xmlns:a16="http://schemas.microsoft.com/office/drawing/2014/main" id="{28E7E15D-EAF7-A973-C562-657D3D5F778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3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pic>
        <p:nvPicPr>
          <p:cNvPr id="8" name="Imagem 7" descr="Uma imagem contendo quarto&#10;&#10;Descrição gerada automaticamente">
            <a:extLst>
              <a:ext uri="{FF2B5EF4-FFF2-40B4-BE49-F238E27FC236}">
                <a16:creationId xmlns:a16="http://schemas.microsoft.com/office/drawing/2014/main" id="{BA5FA380-B389-3E70-A8E1-1AD10E8C406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r="24160" b="9091"/>
          <a:stretch/>
        </p:blipFill>
        <p:spPr>
          <a:xfrm>
            <a:off x="5285232" y="15"/>
            <a:ext cx="13002768" cy="10286985"/>
          </a:xfrm>
          <a:prstGeom prst="rect">
            <a:avLst/>
          </a:prstGeom>
        </p:spPr>
      </p:pic>
      <p:sp>
        <p:nvSpPr>
          <p:cNvPr id="9" name="Corda 8">
            <a:extLst>
              <a:ext uri="{FF2B5EF4-FFF2-40B4-BE49-F238E27FC236}">
                <a16:creationId xmlns:a16="http://schemas.microsoft.com/office/drawing/2014/main" id="{9C07A4E3-185D-9A55-A33C-7E53983CDC14}"/>
              </a:ext>
            </a:extLst>
          </p:cNvPr>
          <p:cNvSpPr/>
          <p:nvPr userDrawn="1"/>
        </p:nvSpPr>
        <p:spPr>
          <a:xfrm rot="12065510">
            <a:off x="1055264" y="-95940"/>
            <a:ext cx="8509681" cy="1062156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pic>
        <p:nvPicPr>
          <p:cNvPr id="10" name="Picture 4" descr="Newton Paiva Wyden: Cursos, Bolsas, Valores, Nota do MEC e Faculdades">
            <a:extLst>
              <a:ext uri="{FF2B5EF4-FFF2-40B4-BE49-F238E27FC236}">
                <a16:creationId xmlns:a16="http://schemas.microsoft.com/office/drawing/2014/main" id="{7BCEBC1F-6C1D-21AE-DAE8-307E925E747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42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e Título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255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Personalizado">
    <p:bg>
      <p:bgRef idx="1003">
        <a:schemeClr val="bg2"/>
      </p:bgRef>
    </p:bg>
    <p:spTree>
      <p:nvGrpSpPr>
        <p:cNvPr id="1" name=""/>
        <p:cNvGrpSpPr/>
        <p:nvPr/>
      </p:nvGrpSpPr>
      <p:grpSpPr>
        <a:xfrm>
          <a:off x="0" y="0"/>
          <a:ext cx="0" cy="0"/>
          <a:chOff x="0" y="0"/>
          <a:chExt cx="0" cy="0"/>
        </a:xfrm>
      </p:grpSpPr>
      <p:pic>
        <p:nvPicPr>
          <p:cNvPr id="3" name="Espaço Reservado para Conteúdo 4" descr="Conceito de inicialização de negócios com foguete e telefone celular em fundo azul">
            <a:extLst>
              <a:ext uri="{FF2B5EF4-FFF2-40B4-BE49-F238E27FC236}">
                <a16:creationId xmlns:a16="http://schemas.microsoft.com/office/drawing/2014/main" id="{A57CAEB2-CBB1-52F7-F321-9DC6AE3AD00A}"/>
              </a:ext>
            </a:extLst>
          </p:cNvPr>
          <p:cNvPicPr>
            <a:picLocks noChangeAspect="1"/>
          </p:cNvPicPr>
          <p:nvPr userDrawn="1"/>
        </p:nvPicPr>
        <p:blipFill>
          <a:blip r:embed="rId2"/>
          <a:srcRect r="30657"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pic>
        <p:nvPicPr>
          <p:cNvPr id="5" name="Picture 4" descr="Newton Paiva Wyden: Cursos, Bolsas, Valores, Nota do MEC e Faculdades">
            <a:extLst>
              <a:ext uri="{FF2B5EF4-FFF2-40B4-BE49-F238E27FC236}">
                <a16:creationId xmlns:a16="http://schemas.microsoft.com/office/drawing/2014/main" id="{D1F25AF6-345A-F7A8-B56E-AB06C7C7844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7">
            <a:extLst>
              <a:ext uri="{FF2B5EF4-FFF2-40B4-BE49-F238E27FC236}">
                <a16:creationId xmlns:a16="http://schemas.microsoft.com/office/drawing/2014/main" id="{CC2B10EB-369A-3E5E-53EF-999043E5C776}"/>
              </a:ext>
            </a:extLst>
          </p:cNvPr>
          <p:cNvSpPr>
            <a:spLocks noGrp="1"/>
          </p:cNvSpPr>
          <p:nvPr>
            <p:ph type="title" hasCustomPrompt="1"/>
          </p:nvPr>
        </p:nvSpPr>
        <p:spPr>
          <a:xfrm>
            <a:off x="304800" y="3086100"/>
            <a:ext cx="12573000" cy="6438900"/>
          </a:xfrm>
          <a:prstGeom prst="rect">
            <a:avLst/>
          </a:prstGeom>
        </p:spPr>
        <p:txBody>
          <a:bodyPr/>
          <a:lstStyle>
            <a:lvl1pPr algn="ctr">
              <a:defRPr/>
            </a:lvl1pPr>
          </a:lstStyle>
          <a:p>
            <a:r>
              <a:rPr lang="pt-BR" sz="4400" b="1" noProof="0" dirty="0">
                <a:solidFill>
                  <a:srgbClr val="B6A07D"/>
                </a:solidFill>
              </a:rPr>
              <a:t>Obrigado!</a:t>
            </a:r>
            <a:br>
              <a:rPr lang="pt-BR" sz="4400" b="1" noProof="0" dirty="0">
                <a:solidFill>
                  <a:srgbClr val="B6A07D"/>
                </a:solidFill>
              </a:rPr>
            </a:br>
            <a:br>
              <a:rPr lang="pt-BR" sz="4400" b="1" noProof="0" dirty="0">
                <a:solidFill>
                  <a:srgbClr val="B6A07D"/>
                </a:solidFill>
              </a:rPr>
            </a:br>
            <a:br>
              <a:rPr lang="pt-BR" sz="4400" b="1" noProof="0" dirty="0">
                <a:solidFill>
                  <a:srgbClr val="B6A07D"/>
                </a:solidFill>
              </a:rPr>
            </a:br>
            <a:br>
              <a:rPr lang="pt-BR" sz="4400" b="1" noProof="0" dirty="0">
                <a:solidFill>
                  <a:srgbClr val="B6A07D"/>
                </a:solidFill>
              </a:rPr>
            </a:br>
            <a:r>
              <a:rPr lang="pt-BR" sz="4400" b="1" noProof="0" dirty="0">
                <a:solidFill>
                  <a:srgbClr val="B6A07D"/>
                </a:solidFill>
              </a:rPr>
              <a:t>leonardo.guimaraes@newtonpaiva.br</a:t>
            </a:r>
            <a:br>
              <a:rPr lang="pt-BR" sz="4400" b="1" noProof="0" dirty="0">
                <a:solidFill>
                  <a:srgbClr val="B6A07D"/>
                </a:solidFill>
              </a:rPr>
            </a:br>
            <a:br>
              <a:rPr lang="pt-BR" sz="4400" b="1" noProof="0" dirty="0">
                <a:solidFill>
                  <a:srgbClr val="B6A07D"/>
                </a:solidFill>
              </a:rPr>
            </a:br>
            <a:endParaRPr lang="pt-BR" dirty="0"/>
          </a:p>
        </p:txBody>
      </p:sp>
    </p:spTree>
    <p:extLst>
      <p:ext uri="{BB962C8B-B14F-4D97-AF65-F5344CB8AC3E}">
        <p14:creationId xmlns:p14="http://schemas.microsoft.com/office/powerpoint/2010/main" val="8897087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846EEF2-0C67-67BF-03F0-2189EEB07FE8}"/>
              </a:ext>
            </a:extLst>
          </p:cNvPr>
          <p:cNvSpPr>
            <a:spLocks noGrp="1"/>
          </p:cNvSpPr>
          <p:nvPr>
            <p:ph type="title"/>
          </p:nvPr>
        </p:nvSpPr>
        <p:spPr>
          <a:xfrm>
            <a:off x="1257299" y="2163819"/>
            <a:ext cx="15763461" cy="826535"/>
          </a:xfrm>
          <a:prstGeom prst="rect">
            <a:avLst/>
          </a:prstGeom>
        </p:spPr>
        <p:txBody>
          <a:bodyPr/>
          <a:lstStyle>
            <a:lvl1pPr>
              <a:defRPr sz="3600"/>
            </a:lvl1pPr>
          </a:lstStyle>
          <a:p>
            <a:r>
              <a:rPr lang="pt-BR" dirty="0"/>
              <a:t>Clique para editar o título Mestre</a:t>
            </a:r>
          </a:p>
        </p:txBody>
      </p:sp>
      <p:sp>
        <p:nvSpPr>
          <p:cNvPr id="8" name="Espaço Reservado para Data 7">
            <a:extLst>
              <a:ext uri="{FF2B5EF4-FFF2-40B4-BE49-F238E27FC236}">
                <a16:creationId xmlns:a16="http://schemas.microsoft.com/office/drawing/2014/main" id="{3782BA12-DB7C-1FE3-6E7A-79976F6EE2BD}"/>
              </a:ext>
            </a:extLst>
          </p:cNvPr>
          <p:cNvSpPr>
            <a:spLocks noGrp="1"/>
          </p:cNvSpPr>
          <p:nvPr>
            <p:ph type="dt" sz="half" idx="10"/>
          </p:nvPr>
        </p:nvSpPr>
        <p:spPr/>
        <p:txBody>
          <a:bodyPr/>
          <a:lstStyle/>
          <a:p>
            <a:fld id="{01760E80-DCB9-4A8A-BAB9-53D22D8B9464}" type="datetimeFigureOut">
              <a:rPr lang="pt-BR" smtClean="0"/>
              <a:t>10/03/2025</a:t>
            </a:fld>
            <a:endParaRPr lang="pt-BR"/>
          </a:p>
        </p:txBody>
      </p:sp>
      <p:sp>
        <p:nvSpPr>
          <p:cNvPr id="9" name="Espaço Reservado para Rodapé 8">
            <a:extLst>
              <a:ext uri="{FF2B5EF4-FFF2-40B4-BE49-F238E27FC236}">
                <a16:creationId xmlns:a16="http://schemas.microsoft.com/office/drawing/2014/main" id="{A25C7E88-4E65-A5C0-7BCA-C0D582E088FE}"/>
              </a:ext>
            </a:extLst>
          </p:cNvPr>
          <p:cNvSpPr>
            <a:spLocks noGrp="1"/>
          </p:cNvSpPr>
          <p:nvPr>
            <p:ph type="ftr" sz="quarter" idx="11"/>
          </p:nvPr>
        </p:nvSpPr>
        <p:spPr/>
        <p:txBody>
          <a:bodyPr/>
          <a:lstStyle/>
          <a:p>
            <a:endParaRPr lang="pt-BR"/>
          </a:p>
        </p:txBody>
      </p:sp>
      <p:sp>
        <p:nvSpPr>
          <p:cNvPr id="10" name="Espaço Reservado para Número de Slide 9">
            <a:extLst>
              <a:ext uri="{FF2B5EF4-FFF2-40B4-BE49-F238E27FC236}">
                <a16:creationId xmlns:a16="http://schemas.microsoft.com/office/drawing/2014/main" id="{5A73F3B8-4FDF-D506-ADA4-5501C0885847}"/>
              </a:ext>
            </a:extLst>
          </p:cNvPr>
          <p:cNvSpPr>
            <a:spLocks noGrp="1"/>
          </p:cNvSpPr>
          <p:nvPr>
            <p:ph type="sldNum" sz="quarter" idx="12"/>
          </p:nvPr>
        </p:nvSpPr>
        <p:spPr/>
        <p:txBody>
          <a:bodyPr/>
          <a:lstStyle/>
          <a:p>
            <a:fld id="{3B901CBE-FC43-4A34-B4D5-6262175419AB}" type="slidenum">
              <a:rPr lang="pt-BR" smtClean="0"/>
              <a:t>‹nº›</a:t>
            </a:fld>
            <a:endParaRPr lang="pt-BR"/>
          </a:p>
        </p:txBody>
      </p:sp>
      <p:sp>
        <p:nvSpPr>
          <p:cNvPr id="12" name="Espaço Reservado para Tabela 11">
            <a:extLst>
              <a:ext uri="{FF2B5EF4-FFF2-40B4-BE49-F238E27FC236}">
                <a16:creationId xmlns:a16="http://schemas.microsoft.com/office/drawing/2014/main" id="{6C328709-3CF2-7AF1-13CB-62643C8B6782}"/>
              </a:ext>
            </a:extLst>
          </p:cNvPr>
          <p:cNvSpPr>
            <a:spLocks noGrp="1"/>
          </p:cNvSpPr>
          <p:nvPr>
            <p:ph type="tbl" sz="quarter" idx="13"/>
          </p:nvPr>
        </p:nvSpPr>
        <p:spPr>
          <a:xfrm>
            <a:off x="1257299" y="3314700"/>
            <a:ext cx="15773401" cy="5943600"/>
          </a:xfrm>
          <a:prstGeom prst="rect">
            <a:avLst/>
          </a:prstGeom>
        </p:spPr>
        <p:txBody>
          <a:bodyPr/>
          <a:lstStyle>
            <a:lvl1pPr>
              <a:defRPr sz="2800"/>
            </a:lvl1pPr>
          </a:lstStyle>
          <a:p>
            <a:endParaRPr lang="pt-BR"/>
          </a:p>
        </p:txBody>
      </p:sp>
    </p:spTree>
    <p:extLst>
      <p:ext uri="{BB962C8B-B14F-4D97-AF65-F5344CB8AC3E}">
        <p14:creationId xmlns:p14="http://schemas.microsoft.com/office/powerpoint/2010/main" val="316911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 1 master">
    <p:spTree>
      <p:nvGrpSpPr>
        <p:cNvPr id="1" name=""/>
        <p:cNvGrpSpPr/>
        <p:nvPr/>
      </p:nvGrpSpPr>
      <p:grpSpPr>
        <a:xfrm>
          <a:off x="0" y="0"/>
          <a:ext cx="0" cy="0"/>
          <a:chOff x="0" y="0"/>
          <a:chExt cx="0" cy="0"/>
        </a:xfrm>
      </p:grpSpPr>
      <p:sp>
        <p:nvSpPr>
          <p:cNvPr id="3" name="Espaço Reservado para Data 2">
            <a:extLst>
              <a:ext uri="{FF2B5EF4-FFF2-40B4-BE49-F238E27FC236}">
                <a16:creationId xmlns:a16="http://schemas.microsoft.com/office/drawing/2014/main" id="{4D7D63BC-204E-1F22-C960-DB58C652FE0B}"/>
              </a:ext>
            </a:extLst>
          </p:cNvPr>
          <p:cNvSpPr>
            <a:spLocks noGrp="1"/>
          </p:cNvSpPr>
          <p:nvPr>
            <p:ph type="dt" sz="half" idx="10"/>
          </p:nvPr>
        </p:nvSpPr>
        <p:spPr/>
        <p:txBody>
          <a:bodyPr/>
          <a:lstStyle/>
          <a:p>
            <a:fld id="{07C226A0-E6E8-4E21-B9C7-0BFD61B56EBD}" type="datetimeFigureOut">
              <a:rPr lang="pt-BR" smtClean="0"/>
              <a:t>10/03/2025</a:t>
            </a:fld>
            <a:endParaRPr lang="pt-BR"/>
          </a:p>
        </p:txBody>
      </p:sp>
      <p:sp>
        <p:nvSpPr>
          <p:cNvPr id="14" name="Espaço Reservado para Rodapé 13">
            <a:extLst>
              <a:ext uri="{FF2B5EF4-FFF2-40B4-BE49-F238E27FC236}">
                <a16:creationId xmlns:a16="http://schemas.microsoft.com/office/drawing/2014/main" id="{2950A377-3A2F-AAC2-0FFE-62570B9D623A}"/>
              </a:ext>
            </a:extLst>
          </p:cNvPr>
          <p:cNvSpPr>
            <a:spLocks noGrp="1"/>
          </p:cNvSpPr>
          <p:nvPr>
            <p:ph type="ftr" sz="quarter" idx="11"/>
          </p:nvPr>
        </p:nvSpPr>
        <p:spPr/>
        <p:txBody>
          <a:bodyPr/>
          <a:lstStyle/>
          <a:p>
            <a:endParaRPr lang="pt-BR"/>
          </a:p>
        </p:txBody>
      </p:sp>
      <p:sp>
        <p:nvSpPr>
          <p:cNvPr id="15" name="Espaço Reservado para Número de Slide 14">
            <a:extLst>
              <a:ext uri="{FF2B5EF4-FFF2-40B4-BE49-F238E27FC236}">
                <a16:creationId xmlns:a16="http://schemas.microsoft.com/office/drawing/2014/main" id="{CD7A98BF-4A1D-5CBD-8BC1-C3E3DA6A6C08}"/>
              </a:ext>
            </a:extLst>
          </p:cNvPr>
          <p:cNvSpPr>
            <a:spLocks noGrp="1"/>
          </p:cNvSpPr>
          <p:nvPr>
            <p:ph type="sldNum" sz="quarter" idx="12"/>
          </p:nvPr>
        </p:nvSpPr>
        <p:spPr/>
        <p:txBody>
          <a:bodyPr/>
          <a:lstStyle/>
          <a:p>
            <a:fld id="{E421083A-D119-4BE3-9EF5-07727B3CABC8}" type="slidenum">
              <a:rPr lang="pt-BR" smtClean="0"/>
              <a:t>‹nº›</a:t>
            </a:fld>
            <a:endParaRPr lang="pt-BR"/>
          </a:p>
        </p:txBody>
      </p:sp>
      <p:sp>
        <p:nvSpPr>
          <p:cNvPr id="16" name="Título 6">
            <a:extLst>
              <a:ext uri="{FF2B5EF4-FFF2-40B4-BE49-F238E27FC236}">
                <a16:creationId xmlns:a16="http://schemas.microsoft.com/office/drawing/2014/main" id="{D3B98DEE-36E0-CA54-05DB-38E7D077CE5B}"/>
              </a:ext>
            </a:extLst>
          </p:cNvPr>
          <p:cNvSpPr>
            <a:spLocks noGrp="1"/>
          </p:cNvSpPr>
          <p:nvPr>
            <p:ph type="title"/>
          </p:nvPr>
        </p:nvSpPr>
        <p:spPr>
          <a:xfrm>
            <a:off x="1257299" y="2163819"/>
            <a:ext cx="15763461" cy="826535"/>
          </a:xfrm>
          <a:prstGeom prst="rect">
            <a:avLst/>
          </a:prstGeom>
        </p:spPr>
        <p:txBody>
          <a:bodyPr/>
          <a:lstStyle>
            <a:lvl1pPr>
              <a:defRPr sz="3600"/>
            </a:lvl1pPr>
          </a:lstStyle>
          <a:p>
            <a:r>
              <a:rPr lang="pt-BR"/>
              <a:t>Clique para editar o título Mestre</a:t>
            </a:r>
          </a:p>
        </p:txBody>
      </p:sp>
      <p:sp>
        <p:nvSpPr>
          <p:cNvPr id="18" name="Espaço Reservado para Texto 17">
            <a:extLst>
              <a:ext uri="{FF2B5EF4-FFF2-40B4-BE49-F238E27FC236}">
                <a16:creationId xmlns:a16="http://schemas.microsoft.com/office/drawing/2014/main" id="{88270A76-E572-512E-2932-386A7F1F53B6}"/>
              </a:ext>
            </a:extLst>
          </p:cNvPr>
          <p:cNvSpPr>
            <a:spLocks noGrp="1"/>
          </p:cNvSpPr>
          <p:nvPr>
            <p:ph type="body" sz="quarter" idx="13"/>
          </p:nvPr>
        </p:nvSpPr>
        <p:spPr>
          <a:xfrm>
            <a:off x="1257299" y="3238500"/>
            <a:ext cx="15763461" cy="3495675"/>
          </a:xfrm>
          <a:prstGeom prst="rect">
            <a:avLst/>
          </a:prstGeom>
        </p:spPr>
        <p:txBody>
          <a:bodyPr/>
          <a:lstStyle>
            <a:lvl1pPr>
              <a:defRPr sz="2800"/>
            </a:lvl1pPr>
            <a:lvl2pPr>
              <a:defRPr sz="2400"/>
            </a:lvl2pPr>
            <a:lvl3pPr>
              <a:defRPr sz="2200"/>
            </a:lvl3pPr>
            <a:lvl4pPr>
              <a:defRPr sz="2000"/>
            </a:lvl4pPr>
            <a:lvl5pPr>
              <a:defRPr sz="1800"/>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20" name="Espaço Reservado para Imagem 19">
            <a:extLst>
              <a:ext uri="{FF2B5EF4-FFF2-40B4-BE49-F238E27FC236}">
                <a16:creationId xmlns:a16="http://schemas.microsoft.com/office/drawing/2014/main" id="{9EABAC3A-1239-7851-C751-BF7273B13616}"/>
              </a:ext>
            </a:extLst>
          </p:cNvPr>
          <p:cNvSpPr>
            <a:spLocks noGrp="1"/>
          </p:cNvSpPr>
          <p:nvPr>
            <p:ph type="pic" sz="quarter" idx="14"/>
          </p:nvPr>
        </p:nvSpPr>
        <p:spPr>
          <a:xfrm>
            <a:off x="1244047" y="6884931"/>
            <a:ext cx="15763461" cy="2476500"/>
          </a:xfrm>
          <a:prstGeom prst="rect">
            <a:avLst/>
          </a:prstGeom>
        </p:spPr>
        <p:txBody>
          <a:bodyPr/>
          <a:lstStyle/>
          <a:p>
            <a:endParaRPr lang="pt-BR" dirty="0"/>
          </a:p>
        </p:txBody>
      </p:sp>
    </p:spTree>
    <p:extLst>
      <p:ext uri="{BB962C8B-B14F-4D97-AF65-F5344CB8AC3E}">
        <p14:creationId xmlns:p14="http://schemas.microsoft.com/office/powerpoint/2010/main" val="408357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10/03/2025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spTree>
    <p:extLst>
      <p:ext uri="{BB962C8B-B14F-4D97-AF65-F5344CB8AC3E}">
        <p14:creationId xmlns:p14="http://schemas.microsoft.com/office/powerpoint/2010/main" val="12701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89456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3" name="Picture 2" descr="logo wyden">
            <a:extLst>
              <a:ext uri="{FF2B5EF4-FFF2-40B4-BE49-F238E27FC236}">
                <a16:creationId xmlns:a16="http://schemas.microsoft.com/office/drawing/2014/main" id="{B5E2F054-BD58-45C3-3A8B-AE1AF872E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17309" y="190500"/>
            <a:ext cx="6370691" cy="99807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ABF966-089B-9192-6BF1-1EE410AF6E95}"/>
              </a:ext>
            </a:extLst>
          </p:cNvPr>
          <p:cNvSpPr txBox="1"/>
          <p:nvPr userDrawn="1"/>
        </p:nvSpPr>
        <p:spPr>
          <a:xfrm>
            <a:off x="1111723" y="1790556"/>
            <a:ext cx="10805586" cy="1477328"/>
          </a:xfrm>
          <a:prstGeom prst="rect">
            <a:avLst/>
          </a:prstGeom>
        </p:spPr>
        <p:txBody>
          <a:bodyPr lIns="0" tIns="0" rIns="0" bIns="0" rtlCol="0" anchor="t">
            <a:spAutoFit/>
          </a:bodyPr>
          <a:lstStyle/>
          <a:p>
            <a:r>
              <a:rPr lang="pt-BR" sz="9600" b="1" dirty="0">
                <a:solidFill>
                  <a:schemeClr val="bg1"/>
                </a:solidFill>
                <a:latin typeface="+mj-lt"/>
              </a:rPr>
              <a:t>Programação Web</a:t>
            </a:r>
          </a:p>
        </p:txBody>
      </p:sp>
      <p:sp>
        <p:nvSpPr>
          <p:cNvPr id="5" name="AutoShape 6">
            <a:extLst>
              <a:ext uri="{FF2B5EF4-FFF2-40B4-BE49-F238E27FC236}">
                <a16:creationId xmlns:a16="http://schemas.microsoft.com/office/drawing/2014/main" id="{1E434251-FFD7-C97C-22C9-83544F8BD4BB}"/>
              </a:ext>
            </a:extLst>
          </p:cNvPr>
          <p:cNvSpPr/>
          <p:nvPr userDrawn="1"/>
        </p:nvSpPr>
        <p:spPr>
          <a:xfrm>
            <a:off x="1603444" y="7810500"/>
            <a:ext cx="4446467" cy="0"/>
          </a:xfrm>
          <a:prstGeom prst="line">
            <a:avLst/>
          </a:prstGeom>
          <a:ln w="9525" cap="flat">
            <a:solidFill>
              <a:srgbClr val="BFBFBF"/>
            </a:solidFill>
            <a:prstDash val="solid"/>
            <a:headEnd type="none" w="sm" len="sm"/>
            <a:tailEnd type="none" w="sm" len="sm"/>
          </a:ln>
        </p:spPr>
        <p:txBody>
          <a:bodyPr/>
          <a:lstStyle/>
          <a:p>
            <a:endParaRPr lang="pt-BR" noProof="0" dirty="0"/>
          </a:p>
        </p:txBody>
      </p:sp>
      <p:sp>
        <p:nvSpPr>
          <p:cNvPr id="6" name="TextBox 4">
            <a:extLst>
              <a:ext uri="{FF2B5EF4-FFF2-40B4-BE49-F238E27FC236}">
                <a16:creationId xmlns:a16="http://schemas.microsoft.com/office/drawing/2014/main" id="{D9015166-6A6A-72C4-CB4B-50CF48F614E3}"/>
              </a:ext>
            </a:extLst>
          </p:cNvPr>
          <p:cNvSpPr txBox="1"/>
          <p:nvPr userDrawn="1"/>
        </p:nvSpPr>
        <p:spPr>
          <a:xfrm>
            <a:off x="1603445" y="8321714"/>
            <a:ext cx="7007155" cy="414472"/>
          </a:xfrm>
          <a:prstGeom prst="rect">
            <a:avLst/>
          </a:prstGeom>
        </p:spPr>
        <p:txBody>
          <a:bodyPr wrap="square" lIns="0" tIns="0" rIns="0" bIns="0" rtlCol="0" anchor="t">
            <a:spAutoFit/>
          </a:bodyPr>
          <a:lstStyle/>
          <a:p>
            <a:pPr>
              <a:lnSpc>
                <a:spcPts val="3394"/>
              </a:lnSpc>
            </a:pPr>
            <a:r>
              <a:rPr lang="pt-BR" sz="2800" noProof="0" dirty="0">
                <a:solidFill>
                  <a:srgbClr val="F6F6F6"/>
                </a:solidFill>
                <a:latin typeface="Libre Franklin Medium"/>
              </a:rPr>
              <a:t>Professor Me. Leonardo Vieira Guimarães</a:t>
            </a:r>
          </a:p>
        </p:txBody>
      </p:sp>
      <p:sp>
        <p:nvSpPr>
          <p:cNvPr id="7" name="TextBox 5">
            <a:extLst>
              <a:ext uri="{FF2B5EF4-FFF2-40B4-BE49-F238E27FC236}">
                <a16:creationId xmlns:a16="http://schemas.microsoft.com/office/drawing/2014/main" id="{2A799582-960B-708B-3EE5-F7D410489C33}"/>
              </a:ext>
            </a:extLst>
          </p:cNvPr>
          <p:cNvSpPr txBox="1"/>
          <p:nvPr userDrawn="1"/>
        </p:nvSpPr>
        <p:spPr>
          <a:xfrm>
            <a:off x="1603444" y="7048500"/>
            <a:ext cx="9597955" cy="402739"/>
          </a:xfrm>
          <a:prstGeom prst="rect">
            <a:avLst/>
          </a:prstGeom>
        </p:spPr>
        <p:txBody>
          <a:bodyPr wrap="square" lIns="0" tIns="0" rIns="0" bIns="0" rtlCol="0" anchor="t">
            <a:spAutoFit/>
          </a:bodyPr>
          <a:lstStyle/>
          <a:p>
            <a:pPr>
              <a:lnSpc>
                <a:spcPts val="3394"/>
              </a:lnSpc>
            </a:pPr>
            <a:r>
              <a:rPr lang="pt-BR" sz="2424" noProof="0" dirty="0">
                <a:solidFill>
                  <a:srgbClr val="F6F6F6"/>
                </a:solidFill>
                <a:latin typeface="Libre Franklin Light"/>
              </a:rPr>
              <a:t>CENTRO UNIVERSITÁRIO NEWTON PAIVA WYDEN</a:t>
            </a:r>
          </a:p>
        </p:txBody>
      </p:sp>
      <p:pic>
        <p:nvPicPr>
          <p:cNvPr id="16" name="Picture 4" descr="Newton Paiva Wyden: Cursos, Bolsas, Valores, Nota do MEC e Faculdades">
            <a:extLst>
              <a:ext uri="{FF2B5EF4-FFF2-40B4-BE49-F238E27FC236}">
                <a16:creationId xmlns:a16="http://schemas.microsoft.com/office/drawing/2014/main" id="{ECF7BA37-A1E1-4360-5518-B91671FF0B0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91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D2AF70A0-7429-FE8F-73B9-EF4F0A5BC549}"/>
              </a:ext>
            </a:extLst>
          </p:cNvPr>
          <p:cNvSpPr txBox="1"/>
          <p:nvPr userDrawn="1"/>
        </p:nvSpPr>
        <p:spPr>
          <a:xfrm>
            <a:off x="12420600" y="802581"/>
            <a:ext cx="5111417" cy="331757"/>
          </a:xfrm>
          <a:prstGeom prst="rect">
            <a:avLst/>
          </a:prstGeom>
        </p:spPr>
        <p:txBody>
          <a:bodyPr wrap="square" lIns="0" tIns="0" rIns="0" bIns="0" rtlCol="0" anchor="t">
            <a:spAutoFit/>
          </a:bodyPr>
          <a:lstStyle/>
          <a:p>
            <a:pPr algn="r">
              <a:lnSpc>
                <a:spcPts val="2800"/>
              </a:lnSpc>
            </a:pPr>
            <a:r>
              <a:rPr lang="pt-BR" sz="2000" noProof="0" dirty="0">
                <a:solidFill>
                  <a:schemeClr val="bg1"/>
                </a:solidFill>
                <a:latin typeface="Libre Franklin Light"/>
              </a:rPr>
              <a:t>Professor Me. Leonardo Vieira Guimarães</a:t>
            </a:r>
          </a:p>
        </p:txBody>
      </p:sp>
      <p:sp>
        <p:nvSpPr>
          <p:cNvPr id="9" name="TextBox 5">
            <a:extLst>
              <a:ext uri="{FF2B5EF4-FFF2-40B4-BE49-F238E27FC236}">
                <a16:creationId xmlns:a16="http://schemas.microsoft.com/office/drawing/2014/main" id="{2D44111A-5ACC-671E-6A27-7C8E9D9EB489}"/>
              </a:ext>
            </a:extLst>
          </p:cNvPr>
          <p:cNvSpPr txBox="1"/>
          <p:nvPr userDrawn="1"/>
        </p:nvSpPr>
        <p:spPr>
          <a:xfrm>
            <a:off x="6553200" y="802581"/>
            <a:ext cx="5301916" cy="331757"/>
          </a:xfrm>
          <a:prstGeom prst="rect">
            <a:avLst/>
          </a:prstGeom>
        </p:spPr>
        <p:txBody>
          <a:bodyPr wrap="square" lIns="0" tIns="0" rIns="0" bIns="0" rtlCol="0" anchor="t">
            <a:spAutoFit/>
          </a:bodyPr>
          <a:lstStyle/>
          <a:p>
            <a:pPr>
              <a:lnSpc>
                <a:spcPts val="2800"/>
              </a:lnSpc>
            </a:pPr>
            <a:r>
              <a:rPr lang="pt-BR" sz="2000" noProof="0" dirty="0">
                <a:solidFill>
                  <a:schemeClr val="bg1"/>
                </a:solidFill>
                <a:latin typeface="Libre Franklin Light"/>
              </a:rPr>
              <a:t>CENTRO UNIVERSITÁRIO NEWTON PAIVA</a:t>
            </a:r>
          </a:p>
        </p:txBody>
      </p:sp>
      <p:sp>
        <p:nvSpPr>
          <p:cNvPr id="10" name="AutoShape 6">
            <a:extLst>
              <a:ext uri="{FF2B5EF4-FFF2-40B4-BE49-F238E27FC236}">
                <a16:creationId xmlns:a16="http://schemas.microsoft.com/office/drawing/2014/main" id="{B1300066-826F-63BB-AF82-B0DA4EFCF252}"/>
              </a:ext>
            </a:extLst>
          </p:cNvPr>
          <p:cNvSpPr/>
          <p:nvPr userDrawn="1"/>
        </p:nvSpPr>
        <p:spPr>
          <a:xfrm>
            <a:off x="6553200" y="501108"/>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sp>
        <p:nvSpPr>
          <p:cNvPr id="11" name="AutoShape 7">
            <a:extLst>
              <a:ext uri="{FF2B5EF4-FFF2-40B4-BE49-F238E27FC236}">
                <a16:creationId xmlns:a16="http://schemas.microsoft.com/office/drawing/2014/main" id="{FA756547-5334-41DA-A3D1-797439E4842E}"/>
              </a:ext>
            </a:extLst>
          </p:cNvPr>
          <p:cNvSpPr/>
          <p:nvPr userDrawn="1"/>
        </p:nvSpPr>
        <p:spPr>
          <a:xfrm>
            <a:off x="6553200" y="1485900"/>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grpSp>
        <p:nvGrpSpPr>
          <p:cNvPr id="12" name="Agrupar 11">
            <a:extLst>
              <a:ext uri="{FF2B5EF4-FFF2-40B4-BE49-F238E27FC236}">
                <a16:creationId xmlns:a16="http://schemas.microsoft.com/office/drawing/2014/main" id="{0138401D-A3A3-ACA6-A16A-895A2A981EF0}"/>
              </a:ext>
            </a:extLst>
          </p:cNvPr>
          <p:cNvGrpSpPr/>
          <p:nvPr userDrawn="1"/>
        </p:nvGrpSpPr>
        <p:grpSpPr>
          <a:xfrm>
            <a:off x="0" y="0"/>
            <a:ext cx="5833481" cy="10286999"/>
            <a:chOff x="-408862" y="-38100"/>
            <a:chExt cx="5325362" cy="10353212"/>
          </a:xfrm>
        </p:grpSpPr>
        <p:sp>
          <p:nvSpPr>
            <p:cNvPr id="13" name="Retângulo 12">
              <a:extLst>
                <a:ext uri="{FF2B5EF4-FFF2-40B4-BE49-F238E27FC236}">
                  <a16:creationId xmlns:a16="http://schemas.microsoft.com/office/drawing/2014/main" id="{08DFA34F-5232-BA0A-0360-210D4B444E86}"/>
                </a:ext>
              </a:extLst>
            </p:cNvPr>
            <p:cNvSpPr/>
            <p:nvPr userDrawn="1"/>
          </p:nvSpPr>
          <p:spPr>
            <a:xfrm>
              <a:off x="-408862" y="-38100"/>
              <a:ext cx="5325362" cy="7501446"/>
            </a:xfrm>
            <a:prstGeom prst="rect">
              <a:avLst/>
            </a:prstGeom>
            <a:solidFill>
              <a:srgbClr val="1C1D2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dirty="0"/>
            </a:p>
          </p:txBody>
        </p:sp>
        <p:pic>
          <p:nvPicPr>
            <p:cNvPr id="14" name="Imagem 13">
              <a:extLst>
                <a:ext uri="{FF2B5EF4-FFF2-40B4-BE49-F238E27FC236}">
                  <a16:creationId xmlns:a16="http://schemas.microsoft.com/office/drawing/2014/main" id="{93149E93-6651-A861-E030-1C75ACB6ABD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42" b="99318" l="136" r="99457">
                          <a14:foregroundMark x1="53533" y1="84893" x2="53533" y2="84893"/>
                          <a14:foregroundMark x1="28804" y1="82164" x2="28804" y2="82164"/>
                          <a14:foregroundMark x1="5707" y1="71735" x2="5707" y2="71735"/>
                          <a14:foregroundMark x1="87500" y1="77973" x2="87500" y2="77973"/>
                          <a14:foregroundMark x1="6250" y1="98441" x2="81386" y2="99318"/>
                          <a14:foregroundMark x1="86277" y1="61988" x2="99457" y2="65984"/>
                          <a14:foregroundMark x1="3125" y1="92203" x2="3125" y2="92203"/>
                          <a14:foregroundMark x1="3125" y1="92203" x2="3125" y2="92203"/>
                          <a14:foregroundMark x1="15082" y1="75049" x2="15082" y2="75049"/>
                          <a14:foregroundMark x1="3533" y1="82846" x2="29891" y2="83138"/>
                          <a14:foregroundMark x1="29891" y1="83138" x2="52038" y2="82456"/>
                          <a14:foregroundMark x1="52038" y1="82456" x2="74049" y2="82651"/>
                          <a14:foregroundMark x1="74049" y1="82651" x2="87228" y2="81871"/>
                          <a14:foregroundMark x1="87228" y1="81871" x2="88859" y2="75926"/>
                          <a14:foregroundMark x1="88859" y1="75926" x2="88451" y2="74854"/>
                          <a14:foregroundMark x1="408" y1="71345" x2="136" y2="86647"/>
                          <a14:foregroundMark x1="136" y1="86647" x2="10462" y2="87524"/>
                          <a14:foregroundMark x1="10462" y1="87524" x2="11957" y2="86842"/>
                        </a14:backgroundRemoval>
                      </a14:imgEffect>
                    </a14:imgLayer>
                  </a14:imgProps>
                </a:ext>
                <a:ext uri="{28A0092B-C50C-407E-A947-70E740481C1C}">
                  <a14:useLocalDpi xmlns:a14="http://schemas.microsoft.com/office/drawing/2010/main" val="0"/>
                </a:ext>
              </a:extLst>
            </a:blip>
            <a:srcRect t="55249"/>
            <a:stretch/>
          </p:blipFill>
          <p:spPr>
            <a:xfrm>
              <a:off x="-408862" y="5600700"/>
              <a:ext cx="5301916" cy="4714412"/>
            </a:xfrm>
            <a:prstGeom prst="rect">
              <a:avLst/>
            </a:prstGeom>
          </p:spPr>
        </p:pic>
      </p:grpSp>
      <p:sp>
        <p:nvSpPr>
          <p:cNvPr id="15" name="TextBox 3">
            <a:extLst>
              <a:ext uri="{FF2B5EF4-FFF2-40B4-BE49-F238E27FC236}">
                <a16:creationId xmlns:a16="http://schemas.microsoft.com/office/drawing/2014/main" id="{CE47DEB6-1410-16F0-9C89-D17EF5871077}"/>
              </a:ext>
            </a:extLst>
          </p:cNvPr>
          <p:cNvSpPr txBox="1"/>
          <p:nvPr userDrawn="1"/>
        </p:nvSpPr>
        <p:spPr>
          <a:xfrm>
            <a:off x="6532605" y="3709231"/>
            <a:ext cx="10978816" cy="4154984"/>
          </a:xfrm>
          <a:prstGeom prst="rect">
            <a:avLst/>
          </a:prstGeom>
        </p:spPr>
        <p:txBody>
          <a:bodyPr lIns="0" tIns="0" rIns="0" bIns="0" rtlCol="0" anchor="t">
            <a:spAutoFit/>
          </a:bodyPr>
          <a:lstStyle/>
          <a:p>
            <a:pPr>
              <a:lnSpc>
                <a:spcPts val="10800"/>
              </a:lnSpc>
            </a:pPr>
            <a:r>
              <a:rPr lang="pt-BR" sz="9000" noProof="0" dirty="0">
                <a:solidFill>
                  <a:schemeClr val="bg1"/>
                </a:solidFill>
                <a:latin typeface="Libre Franklin Thin"/>
              </a:rPr>
              <a:t>Bem-vindos à disciplina Programação Web</a:t>
            </a:r>
          </a:p>
        </p:txBody>
      </p:sp>
      <p:pic>
        <p:nvPicPr>
          <p:cNvPr id="3" name="Picture 4" descr="Newton Paiva Wyden: Cursos, Bolsas, Valores, Nota do MEC e Faculdades">
            <a:extLst>
              <a:ext uri="{FF2B5EF4-FFF2-40B4-BE49-F238E27FC236}">
                <a16:creationId xmlns:a16="http://schemas.microsoft.com/office/drawing/2014/main" id="{75A6DE50-DEDE-F9A6-73B5-ED532FB7B0E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3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10/03/2025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pic>
        <p:nvPicPr>
          <p:cNvPr id="5" name="Picture 4" descr="Newton Paiva Wyden: Cursos, Bolsas, Valores, Nota do MEC e Faculdades">
            <a:extLst>
              <a:ext uri="{FF2B5EF4-FFF2-40B4-BE49-F238E27FC236}">
                <a16:creationId xmlns:a16="http://schemas.microsoft.com/office/drawing/2014/main" id="{E600C4E5-4EF3-94F8-767B-74BDDD0AF7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17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B3EA69F-83A8-287A-0085-8AD7B149AD60}"/>
              </a:ext>
            </a:extLst>
          </p:cNvPr>
          <p:cNvSpPr>
            <a:spLocks noGrp="1"/>
          </p:cNvSpPr>
          <p:nvPr>
            <p:ph type="dt" sz="half" idx="10"/>
          </p:nvPr>
        </p:nvSpPr>
        <p:spPr>
          <a:xfrm>
            <a:off x="1257300" y="9534525"/>
            <a:ext cx="4114800" cy="547688"/>
          </a:xfrm>
          <a:prstGeom prst="rect">
            <a:avLst/>
          </a:prstGeom>
        </p:spPr>
        <p:txBody>
          <a:bodyPr/>
          <a:lstStyle/>
          <a:p>
            <a:fld id="{D79A31A5-B38B-43F3-8D45-ECFC6FE8E27C}" type="datetimeFigureOut">
              <a:rPr lang="pt-BR" smtClean="0"/>
              <a:t>10/03/2025</a:t>
            </a:fld>
            <a:endParaRPr lang="pt-BR"/>
          </a:p>
        </p:txBody>
      </p:sp>
      <p:sp>
        <p:nvSpPr>
          <p:cNvPr id="3" name="Espaço Reservado para Rodapé 2">
            <a:extLst>
              <a:ext uri="{FF2B5EF4-FFF2-40B4-BE49-F238E27FC236}">
                <a16:creationId xmlns:a16="http://schemas.microsoft.com/office/drawing/2014/main" id="{25832932-DA1F-A9C0-B4EE-779929AD05D4}"/>
              </a:ext>
            </a:extLst>
          </p:cNvPr>
          <p:cNvSpPr>
            <a:spLocks noGrp="1"/>
          </p:cNvSpPr>
          <p:nvPr>
            <p:ph type="ftr" sz="quarter" idx="11"/>
          </p:nvPr>
        </p:nvSpPr>
        <p:spPr>
          <a:xfrm>
            <a:off x="6057900" y="9534525"/>
            <a:ext cx="6172200" cy="547688"/>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28BBF968-7EF7-8CC1-AC6F-4F395F67E3AC}"/>
              </a:ext>
            </a:extLst>
          </p:cNvPr>
          <p:cNvSpPr>
            <a:spLocks noGrp="1"/>
          </p:cNvSpPr>
          <p:nvPr>
            <p:ph type="sldNum" sz="quarter" idx="12"/>
          </p:nvPr>
        </p:nvSpPr>
        <p:spPr>
          <a:xfrm>
            <a:off x="12915900" y="9534525"/>
            <a:ext cx="4114800" cy="547688"/>
          </a:xfrm>
          <a:prstGeom prst="rect">
            <a:avLst/>
          </a:prstGeom>
        </p:spPr>
        <p:txBody>
          <a:bodyPr/>
          <a:lstStyle/>
          <a:p>
            <a:fld id="{67F5B59F-6C86-47CA-857B-8F0A6225006A}" type="slidenum">
              <a:rPr lang="pt-BR" smtClean="0"/>
              <a:t>‹nº›</a:t>
            </a:fld>
            <a:endParaRPr lang="pt-BR"/>
          </a:p>
        </p:txBody>
      </p:sp>
    </p:spTree>
    <p:extLst>
      <p:ext uri="{BB962C8B-B14F-4D97-AF65-F5344CB8AC3E}">
        <p14:creationId xmlns:p14="http://schemas.microsoft.com/office/powerpoint/2010/main" val="35720147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AutoShape 12">
            <a:extLst>
              <a:ext uri="{FF2B5EF4-FFF2-40B4-BE49-F238E27FC236}">
                <a16:creationId xmlns:a16="http://schemas.microsoft.com/office/drawing/2014/main" id="{F132374A-D710-04D1-D9EE-CB91DE518FED}"/>
              </a:ext>
            </a:extLst>
          </p:cNvPr>
          <p:cNvSpPr/>
          <p:nvPr userDrawn="1"/>
        </p:nvSpPr>
        <p:spPr>
          <a:xfrm>
            <a:off x="3009900" y="3429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8" name="AutoShape 13">
            <a:extLst>
              <a:ext uri="{FF2B5EF4-FFF2-40B4-BE49-F238E27FC236}">
                <a16:creationId xmlns:a16="http://schemas.microsoft.com/office/drawing/2014/main" id="{DA54E1AE-2034-7BD9-8C71-7D1D8E548C70}"/>
              </a:ext>
            </a:extLst>
          </p:cNvPr>
          <p:cNvSpPr/>
          <p:nvPr userDrawn="1"/>
        </p:nvSpPr>
        <p:spPr>
          <a:xfrm>
            <a:off x="2981826" y="15621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9" name="Picture 4" descr="Newton Paiva Wyden: Cursos, Bolsas, Valores, Nota do MEC e Faculdades">
            <a:extLst>
              <a:ext uri="{FF2B5EF4-FFF2-40B4-BE49-F238E27FC236}">
                <a16:creationId xmlns:a16="http://schemas.microsoft.com/office/drawing/2014/main" id="{6963B6DB-A7E4-29B0-9E25-E1FAB654C43E}"/>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D4D199D9-09BC-44E1-366D-000970C460EB}"/>
              </a:ext>
            </a:extLst>
          </p:cNvPr>
          <p:cNvSpPr txBox="1"/>
          <p:nvPr userDrawn="1"/>
        </p:nvSpPr>
        <p:spPr>
          <a:xfrm>
            <a:off x="12268200" y="647700"/>
            <a:ext cx="5305926" cy="523220"/>
          </a:xfrm>
          <a:prstGeom prst="rect">
            <a:avLst/>
          </a:prstGeom>
          <a:noFill/>
        </p:spPr>
        <p:txBody>
          <a:bodyPr wrap="square" rtlCol="0">
            <a:spAutoFit/>
          </a:bodyPr>
          <a:lstStyle/>
          <a:p>
            <a:pPr algn="ctr"/>
            <a:r>
              <a:rPr lang="pt-BR" sz="2800" b="1" dirty="0"/>
              <a:t>Programação Web</a:t>
            </a:r>
          </a:p>
        </p:txBody>
      </p:sp>
      <p:sp>
        <p:nvSpPr>
          <p:cNvPr id="11" name="Espaço Reservado para Rodapé 10">
            <a:extLst>
              <a:ext uri="{FF2B5EF4-FFF2-40B4-BE49-F238E27FC236}">
                <a16:creationId xmlns:a16="http://schemas.microsoft.com/office/drawing/2014/main" id="{EB577606-7531-6985-5B74-7BE74C6C2465}"/>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14" name="Espaço Reservado para Data 13">
            <a:extLst>
              <a:ext uri="{FF2B5EF4-FFF2-40B4-BE49-F238E27FC236}">
                <a16:creationId xmlns:a16="http://schemas.microsoft.com/office/drawing/2014/main" id="{5CF8B6A2-D039-7331-7646-DD1F0550C719}"/>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07C226A0-E6E8-4E21-B9C7-0BFD61B56EBD}" type="datetimeFigureOut">
              <a:rPr lang="pt-BR" smtClean="0"/>
              <a:t>10/03/2025</a:t>
            </a:fld>
            <a:endParaRPr lang="pt-BR"/>
          </a:p>
        </p:txBody>
      </p:sp>
      <p:sp>
        <p:nvSpPr>
          <p:cNvPr id="15" name="Espaço Reservado para Número de Slide 14">
            <a:extLst>
              <a:ext uri="{FF2B5EF4-FFF2-40B4-BE49-F238E27FC236}">
                <a16:creationId xmlns:a16="http://schemas.microsoft.com/office/drawing/2014/main" id="{083A0D4E-398F-44F8-3507-0FF69B4E9273}"/>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E421083A-D119-4BE3-9EF5-07727B3CABC8}" type="slidenum">
              <a:rPr lang="pt-BR" smtClean="0"/>
              <a:t>‹nº›</a:t>
            </a:fld>
            <a:endParaRPr lang="pt-BR"/>
          </a:p>
        </p:txBody>
      </p:sp>
    </p:spTree>
    <p:extLst>
      <p:ext uri="{BB962C8B-B14F-4D97-AF65-F5344CB8AC3E}">
        <p14:creationId xmlns:p14="http://schemas.microsoft.com/office/powerpoint/2010/main" val="147396908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704" r:id="rId3"/>
    <p:sldLayoutId id="2147483706" r:id="rId4"/>
    <p:sldLayoutId id="214748371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hape 1">
            <a:extLst>
              <a:ext uri="{FF2B5EF4-FFF2-40B4-BE49-F238E27FC236}">
                <a16:creationId xmlns:a16="http://schemas.microsoft.com/office/drawing/2014/main" id="{0EF00BD6-6859-295A-0C88-630A6976E24B}"/>
              </a:ext>
            </a:extLst>
          </p:cNvPr>
          <p:cNvSpPr/>
          <p:nvPr userDrawn="1"/>
        </p:nvSpPr>
        <p:spPr>
          <a:xfrm>
            <a:off x="0" y="0"/>
            <a:ext cx="18288000" cy="10287000"/>
          </a:xfrm>
          <a:prstGeom prst="rect">
            <a:avLst/>
          </a:prstGeom>
          <a:solidFill>
            <a:srgbClr val="5C2438"/>
          </a:solidFill>
          <a:ln/>
        </p:spPr>
      </p:sp>
      <p:sp>
        <p:nvSpPr>
          <p:cNvPr id="3" name="Espaço Reservado para Data 2">
            <a:extLst>
              <a:ext uri="{FF2B5EF4-FFF2-40B4-BE49-F238E27FC236}">
                <a16:creationId xmlns:a16="http://schemas.microsoft.com/office/drawing/2014/main" id="{1C8BA72A-C9F2-196D-1640-C203BFCF2E76}"/>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09E32F7B-AB8C-486C-BAC5-A5BC8E0D43E0}" type="datetimeFigureOut">
              <a:rPr lang="pt-BR" smtClean="0"/>
              <a:t>10/03/2025</a:t>
            </a:fld>
            <a:endParaRPr lang="pt-BR"/>
          </a:p>
        </p:txBody>
      </p:sp>
      <p:sp>
        <p:nvSpPr>
          <p:cNvPr id="4" name="Espaço Reservado para Rodapé 3">
            <a:extLst>
              <a:ext uri="{FF2B5EF4-FFF2-40B4-BE49-F238E27FC236}">
                <a16:creationId xmlns:a16="http://schemas.microsoft.com/office/drawing/2014/main" id="{E714DE63-AA6E-B52F-F030-18C5ED801805}"/>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5" name="Espaço Reservado para Número de Slide 4">
            <a:extLst>
              <a:ext uri="{FF2B5EF4-FFF2-40B4-BE49-F238E27FC236}">
                <a16:creationId xmlns:a16="http://schemas.microsoft.com/office/drawing/2014/main" id="{D7910401-F418-AA27-DAB9-2CE238B45A56}"/>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98A9341F-AB1F-4212-845F-F8A08AEFA6E6}" type="slidenum">
              <a:rPr lang="pt-BR" smtClean="0"/>
              <a:t>‹nº›</a:t>
            </a:fld>
            <a:endParaRPr lang="pt-BR"/>
          </a:p>
        </p:txBody>
      </p:sp>
    </p:spTree>
    <p:extLst>
      <p:ext uri="{BB962C8B-B14F-4D97-AF65-F5344CB8AC3E}">
        <p14:creationId xmlns:p14="http://schemas.microsoft.com/office/powerpoint/2010/main" val="12429204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4" descr="Newton Paiva Wyden: Cursos, Bolsas, Valores, Nota do MEC e Faculdades">
            <a:extLst>
              <a:ext uri="{FF2B5EF4-FFF2-40B4-BE49-F238E27FC236}">
                <a16:creationId xmlns:a16="http://schemas.microsoft.com/office/drawing/2014/main" id="{5E3CC2E7-16E9-DF38-B2F3-7A66CFDEE91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4583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xemplo.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registro.b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vscode.dev/?vscode-lang=pt-br"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code.visualstudio.com/" TargetMode="External"/><Relationship Id="rId4" Type="http://schemas.openxmlformats.org/officeDocument/2006/relationships/hyperlink" Target="https://code.visualstudio.com/downloa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vscode.dev/?vscode-lang=pt-br"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hyperlink" Target="https://github.com/" TargetMode="External"/><Relationship Id="rId7"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code.visualstudio.com/" TargetMode="External"/><Relationship Id="rId4" Type="http://schemas.openxmlformats.org/officeDocument/2006/relationships/image" Target="../media/image8.png"/><Relationship Id="rId9"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code.visualstudio.com/" TargetMode="External"/><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 TargetMode="External"/><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A07AB-FE96-6F8F-92D9-966E0B475004}"/>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A71D104B-B975-E5FF-582B-46E68F8ACD8C}"/>
              </a:ext>
            </a:extLst>
          </p:cNvPr>
          <p:cNvSpPr>
            <a:spLocks noGrp="1"/>
          </p:cNvSpPr>
          <p:nvPr>
            <p:ph type="body" sz="quarter" idx="10"/>
          </p:nvPr>
        </p:nvSpPr>
        <p:spPr>
          <a:xfrm>
            <a:off x="1338229" y="3394078"/>
            <a:ext cx="10320371" cy="4762497"/>
          </a:xfrm>
          <a:prstGeom prst="rect">
            <a:avLst/>
          </a:prstGeom>
        </p:spPr>
        <p:txBody>
          <a:bodyPr>
            <a:noAutofit/>
          </a:bodyPr>
          <a:lstStyle/>
          <a:p>
            <a:pPr marL="0" indent="0" algn="just">
              <a:buNone/>
            </a:pPr>
            <a:r>
              <a:rPr lang="pt-BR" b="1" dirty="0">
                <a:latin typeface="Calibri" panose="020F0502020204030204" pitchFamily="34" charset="0"/>
                <a:ea typeface="Calibri" panose="020F0502020204030204" pitchFamily="34" charset="0"/>
                <a:cs typeface="Calibri" panose="020F0502020204030204" pitchFamily="34" charset="0"/>
              </a:rPr>
              <a:t>Primeiros Frameworks e Expansão da Web (2000-2010) 📊</a:t>
            </a:r>
          </a:p>
          <a:p>
            <a:pPr marL="0" indent="0" algn="just">
              <a:buNone/>
            </a:pPr>
            <a:r>
              <a:rPr lang="pt-BR" dirty="0">
                <a:latin typeface="Calibri" panose="020F0502020204030204" pitchFamily="34" charset="0"/>
                <a:ea typeface="Calibri" panose="020F0502020204030204" pitchFamily="34" charset="0"/>
                <a:cs typeface="Calibri" panose="020F0502020204030204" pitchFamily="34" charset="0"/>
              </a:rPr>
              <a:t>Transição da Web 1.0 estática para a Web 2.0 dinâmica e interativa.</a:t>
            </a:r>
          </a:p>
          <a:p>
            <a:pPr algn="just"/>
            <a:r>
              <a:rPr lang="pt-BR" b="1" dirty="0">
                <a:latin typeface="Calibri" panose="020F0502020204030204" pitchFamily="34" charset="0"/>
                <a:ea typeface="Calibri" panose="020F0502020204030204" pitchFamily="34" charset="0"/>
                <a:cs typeface="Calibri" panose="020F0502020204030204" pitchFamily="34" charset="0"/>
              </a:rPr>
              <a:t>2001:</a:t>
            </a:r>
            <a:r>
              <a:rPr lang="pt-BR" dirty="0">
                <a:latin typeface="Calibri" panose="020F0502020204030204" pitchFamily="34" charset="0"/>
                <a:ea typeface="Calibri" panose="020F0502020204030204" pitchFamily="34" charset="0"/>
                <a:cs typeface="Calibri" panose="020F0502020204030204" pitchFamily="34" charset="0"/>
              </a:rPr>
              <a:t> Lançamento do .NET Framework e ASP.NET, ampliando o desenvolvimento web empresarial.</a:t>
            </a:r>
          </a:p>
          <a:p>
            <a:pPr algn="just"/>
            <a:r>
              <a:rPr lang="pt-BR" b="1" dirty="0">
                <a:latin typeface="Calibri" panose="020F0502020204030204" pitchFamily="34" charset="0"/>
                <a:ea typeface="Calibri" panose="020F0502020204030204" pitchFamily="34" charset="0"/>
                <a:cs typeface="Calibri" panose="020F0502020204030204" pitchFamily="34" charset="0"/>
              </a:rPr>
              <a:t>2002:</a:t>
            </a:r>
            <a:r>
              <a:rPr lang="pt-BR" dirty="0">
                <a:latin typeface="Calibri" panose="020F0502020204030204" pitchFamily="34" charset="0"/>
                <a:ea typeface="Calibri" panose="020F0502020204030204" pitchFamily="34" charset="0"/>
                <a:cs typeface="Calibri" panose="020F0502020204030204" pitchFamily="34" charset="0"/>
              </a:rPr>
              <a:t> Surgimento do Ruby </a:t>
            </a:r>
            <a:r>
              <a:rPr lang="pt-BR" dirty="0" err="1">
                <a:latin typeface="Calibri" panose="020F0502020204030204" pitchFamily="34" charset="0"/>
                <a:ea typeface="Calibri" panose="020F0502020204030204" pitchFamily="34" charset="0"/>
                <a:cs typeface="Calibri" panose="020F0502020204030204" pitchFamily="34" charset="0"/>
              </a:rPr>
              <a:t>on</a:t>
            </a:r>
            <a:r>
              <a:rPr lang="pt-BR" dirty="0">
                <a:latin typeface="Calibri" panose="020F0502020204030204" pitchFamily="34" charset="0"/>
                <a:ea typeface="Calibri" panose="020F0502020204030204" pitchFamily="34" charset="0"/>
                <a:cs typeface="Calibri" panose="020F0502020204030204" pitchFamily="34" charset="0"/>
              </a:rPr>
              <a:t> </a:t>
            </a:r>
            <a:r>
              <a:rPr lang="pt-BR" dirty="0" err="1">
                <a:latin typeface="Calibri" panose="020F0502020204030204" pitchFamily="34" charset="0"/>
                <a:ea typeface="Calibri" panose="020F0502020204030204" pitchFamily="34" charset="0"/>
                <a:cs typeface="Calibri" panose="020F0502020204030204" pitchFamily="34" charset="0"/>
              </a:rPr>
              <a:t>Rails</a:t>
            </a:r>
            <a:r>
              <a:rPr lang="pt-BR" dirty="0">
                <a:latin typeface="Calibri" panose="020F0502020204030204" pitchFamily="34" charset="0"/>
                <a:ea typeface="Calibri" panose="020F0502020204030204" pitchFamily="34" charset="0"/>
                <a:cs typeface="Calibri" panose="020F0502020204030204" pitchFamily="34" charset="0"/>
              </a:rPr>
              <a:t>, promovendo um desenvolvimento ágil.</a:t>
            </a:r>
          </a:p>
          <a:p>
            <a:pPr algn="just"/>
            <a:r>
              <a:rPr lang="pt-BR" b="1" dirty="0">
                <a:latin typeface="Calibri" panose="020F0502020204030204" pitchFamily="34" charset="0"/>
                <a:ea typeface="Calibri" panose="020F0502020204030204" pitchFamily="34" charset="0"/>
                <a:cs typeface="Calibri" panose="020F0502020204030204" pitchFamily="34" charset="0"/>
              </a:rPr>
              <a:t>2003:</a:t>
            </a:r>
            <a:r>
              <a:rPr lang="pt-BR" dirty="0">
                <a:latin typeface="Calibri" panose="020F0502020204030204" pitchFamily="34" charset="0"/>
                <a:ea typeface="Calibri" panose="020F0502020204030204" pitchFamily="34" charset="0"/>
                <a:cs typeface="Calibri" panose="020F0502020204030204" pitchFamily="34" charset="0"/>
              </a:rPr>
              <a:t> Popularização do </a:t>
            </a:r>
            <a:r>
              <a:rPr lang="pt-BR" dirty="0" err="1">
                <a:latin typeface="Calibri" panose="020F0502020204030204" pitchFamily="34" charset="0"/>
                <a:ea typeface="Calibri" panose="020F0502020204030204" pitchFamily="34" charset="0"/>
                <a:cs typeface="Calibri" panose="020F0502020204030204" pitchFamily="34" charset="0"/>
              </a:rPr>
              <a:t>WordPress</a:t>
            </a:r>
            <a:r>
              <a:rPr lang="pt-BR" dirty="0">
                <a:latin typeface="Calibri" panose="020F0502020204030204" pitchFamily="34" charset="0"/>
                <a:ea typeface="Calibri" panose="020F0502020204030204" pitchFamily="34" charset="0"/>
                <a:cs typeface="Calibri" panose="020F0502020204030204" pitchFamily="34" charset="0"/>
              </a:rPr>
              <a:t>, democratizando a criação de conteúdo.</a:t>
            </a:r>
          </a:p>
          <a:p>
            <a:pPr algn="just"/>
            <a:r>
              <a:rPr lang="pt-BR" b="1" dirty="0">
                <a:latin typeface="Calibri" panose="020F0502020204030204" pitchFamily="34" charset="0"/>
                <a:ea typeface="Calibri" panose="020F0502020204030204" pitchFamily="34" charset="0"/>
                <a:cs typeface="Calibri" panose="020F0502020204030204" pitchFamily="34" charset="0"/>
              </a:rPr>
              <a:t>2004:</a:t>
            </a:r>
            <a:r>
              <a:rPr lang="pt-BR" dirty="0">
                <a:latin typeface="Calibri" panose="020F0502020204030204" pitchFamily="34" charset="0"/>
                <a:ea typeface="Calibri" panose="020F0502020204030204" pitchFamily="34" charset="0"/>
                <a:cs typeface="Calibri" panose="020F0502020204030204" pitchFamily="34" charset="0"/>
              </a:rPr>
              <a:t> Introdução do AJAX, permitindo atualizações assíncronas e melhor experiência do usuário.</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05E688F0-035D-2EC4-2B56-1B3FE1BEEF90}"/>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2223F5DF-DA06-06C3-C626-7A30C4DA8231}"/>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273358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5C4B0-C147-ED25-EE45-CB3EDB7E7776}"/>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2992F89D-6A63-49A9-C311-55C94361A64D}"/>
              </a:ext>
            </a:extLst>
          </p:cNvPr>
          <p:cNvSpPr>
            <a:spLocks noGrp="1"/>
          </p:cNvSpPr>
          <p:nvPr>
            <p:ph type="body" sz="quarter" idx="10"/>
          </p:nvPr>
        </p:nvSpPr>
        <p:spPr>
          <a:xfrm>
            <a:off x="1338229" y="3394078"/>
            <a:ext cx="9786971" cy="4762497"/>
          </a:xfrm>
          <a:prstGeom prst="rect">
            <a:avLst/>
          </a:prstGeom>
        </p:spPr>
        <p:txBody>
          <a:bodyPr>
            <a:noAutofit/>
          </a:bodyPr>
          <a:lstStyle/>
          <a:p>
            <a:pPr marL="0" indent="0">
              <a:buNone/>
            </a:pPr>
            <a:r>
              <a:rPr lang="pt-BR" b="1" dirty="0">
                <a:latin typeface="Calibri" panose="020F0502020204030204" pitchFamily="34" charset="0"/>
                <a:ea typeface="Calibri" panose="020F0502020204030204" pitchFamily="34" charset="0"/>
                <a:cs typeface="Calibri" panose="020F0502020204030204" pitchFamily="34" charset="0"/>
              </a:rPr>
              <a:t>Primeiros Frameworks e Expansão da Web (2000-2010) 📊</a:t>
            </a:r>
          </a:p>
          <a:p>
            <a:r>
              <a:rPr lang="pt-BR" b="1" dirty="0">
                <a:latin typeface="Calibri" panose="020F0502020204030204" pitchFamily="34" charset="0"/>
                <a:ea typeface="Calibri" panose="020F0502020204030204" pitchFamily="34" charset="0"/>
                <a:cs typeface="Calibri" panose="020F0502020204030204" pitchFamily="34" charset="0"/>
              </a:rPr>
              <a:t>2006:</a:t>
            </a:r>
            <a:r>
              <a:rPr lang="pt-BR" dirty="0">
                <a:latin typeface="Calibri" panose="020F0502020204030204" pitchFamily="34" charset="0"/>
                <a:ea typeface="Calibri" panose="020F0502020204030204" pitchFamily="34" charset="0"/>
                <a:cs typeface="Calibri" panose="020F0502020204030204" pitchFamily="34" charset="0"/>
              </a:rPr>
              <a:t> Lançamento do </a:t>
            </a:r>
            <a:r>
              <a:rPr lang="pt-BR" dirty="0" err="1">
                <a:latin typeface="Calibri" panose="020F0502020204030204" pitchFamily="34" charset="0"/>
                <a:ea typeface="Calibri" panose="020F0502020204030204" pitchFamily="34" charset="0"/>
                <a:cs typeface="Calibri" panose="020F0502020204030204" pitchFamily="34" charset="0"/>
              </a:rPr>
              <a:t>jQuery</a:t>
            </a:r>
            <a:r>
              <a:rPr lang="pt-BR" dirty="0">
                <a:latin typeface="Calibri" panose="020F0502020204030204" pitchFamily="34" charset="0"/>
                <a:ea typeface="Calibri" panose="020F0502020204030204" pitchFamily="34" charset="0"/>
                <a:cs typeface="Calibri" panose="020F0502020204030204" pitchFamily="34" charset="0"/>
              </a:rPr>
              <a:t>, facilitando a manipulação do DOM.</a:t>
            </a:r>
          </a:p>
          <a:p>
            <a:r>
              <a:rPr lang="pt-BR" b="1" dirty="0">
                <a:latin typeface="Calibri" panose="020F0502020204030204" pitchFamily="34" charset="0"/>
                <a:ea typeface="Calibri" panose="020F0502020204030204" pitchFamily="34" charset="0"/>
                <a:cs typeface="Calibri" panose="020F0502020204030204" pitchFamily="34" charset="0"/>
              </a:rPr>
              <a:t>2007:</a:t>
            </a:r>
            <a:r>
              <a:rPr lang="pt-BR" dirty="0">
                <a:latin typeface="Calibri" panose="020F0502020204030204" pitchFamily="34" charset="0"/>
                <a:ea typeface="Calibri" panose="020F0502020204030204" pitchFamily="34" charset="0"/>
                <a:cs typeface="Calibri" panose="020F0502020204030204" pitchFamily="34" charset="0"/>
              </a:rPr>
              <a:t> Surgimento do Django, framework Python para desenvolvimento rápido.</a:t>
            </a:r>
          </a:p>
          <a:p>
            <a:r>
              <a:rPr lang="pt-BR" b="1" dirty="0">
                <a:latin typeface="Calibri" panose="020F0502020204030204" pitchFamily="34" charset="0"/>
                <a:ea typeface="Calibri" panose="020F0502020204030204" pitchFamily="34" charset="0"/>
                <a:cs typeface="Calibri" panose="020F0502020204030204" pitchFamily="34" charset="0"/>
              </a:rPr>
              <a:t>2008:</a:t>
            </a:r>
            <a:r>
              <a:rPr lang="pt-BR" dirty="0">
                <a:latin typeface="Calibri" panose="020F0502020204030204" pitchFamily="34" charset="0"/>
                <a:ea typeface="Calibri" panose="020F0502020204030204" pitchFamily="34" charset="0"/>
                <a:cs typeface="Calibri" panose="020F0502020204030204" pitchFamily="34" charset="0"/>
              </a:rPr>
              <a:t> Lançamento do Google Chrome, marcando uma nova era nos navegadores.</a:t>
            </a:r>
          </a:p>
          <a:p>
            <a:r>
              <a:rPr lang="pt-BR" b="1" dirty="0">
                <a:latin typeface="Calibri" panose="020F0502020204030204" pitchFamily="34" charset="0"/>
                <a:ea typeface="Calibri" panose="020F0502020204030204" pitchFamily="34" charset="0"/>
                <a:cs typeface="Calibri" panose="020F0502020204030204" pitchFamily="34" charset="0"/>
              </a:rPr>
              <a:t>2009:</a:t>
            </a:r>
            <a:r>
              <a:rPr lang="pt-BR" dirty="0">
                <a:latin typeface="Calibri" panose="020F0502020204030204" pitchFamily="34" charset="0"/>
                <a:ea typeface="Calibri" panose="020F0502020204030204" pitchFamily="34" charset="0"/>
                <a:cs typeface="Calibri" panose="020F0502020204030204" pitchFamily="34" charset="0"/>
              </a:rPr>
              <a:t> Surgimento do Node.js, trazendo o </a:t>
            </a:r>
            <a:r>
              <a:rPr lang="pt-BR" dirty="0" err="1">
                <a:latin typeface="Calibri" panose="020F0502020204030204" pitchFamily="34" charset="0"/>
                <a:ea typeface="Calibri" panose="020F0502020204030204" pitchFamily="34" charset="0"/>
                <a:cs typeface="Calibri" panose="020F0502020204030204" pitchFamily="34" charset="0"/>
              </a:rPr>
              <a:t>JavaScript</a:t>
            </a:r>
            <a:r>
              <a:rPr lang="pt-BR" dirty="0">
                <a:latin typeface="Calibri" panose="020F0502020204030204" pitchFamily="34" charset="0"/>
                <a:ea typeface="Calibri" panose="020F0502020204030204" pitchFamily="34" charset="0"/>
                <a:cs typeface="Calibri" panose="020F0502020204030204" pitchFamily="34" charset="0"/>
              </a:rPr>
              <a:t> para o lado do servidor.</a:t>
            </a:r>
          </a:p>
          <a:p>
            <a:r>
              <a:rPr lang="pt-BR" b="1" dirty="0">
                <a:latin typeface="Calibri" panose="020F0502020204030204" pitchFamily="34" charset="0"/>
                <a:ea typeface="Calibri" panose="020F0502020204030204" pitchFamily="34" charset="0"/>
                <a:cs typeface="Calibri" panose="020F0502020204030204" pitchFamily="34" charset="0"/>
              </a:rPr>
              <a:t>2010:</a:t>
            </a:r>
            <a:r>
              <a:rPr lang="pt-BR" dirty="0">
                <a:latin typeface="Calibri" panose="020F0502020204030204" pitchFamily="34" charset="0"/>
                <a:ea typeface="Calibri" panose="020F0502020204030204" pitchFamily="34" charset="0"/>
                <a:cs typeface="Calibri" panose="020F0502020204030204" pitchFamily="34" charset="0"/>
              </a:rPr>
              <a:t> Lançamento do HTML5, incorporando novos elementos semânticos e suporte multimídia.</a:t>
            </a:r>
          </a:p>
          <a:p>
            <a:pPr marL="571500" indent="-571500" algn="l">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73A45970-EC11-D74E-72D5-2FC1A37BBEA7}"/>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0F050137-1348-5AD5-E28F-863A3EDBED65}"/>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206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2AA43-631F-DDE8-480D-B5D8D0E5156F}"/>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35273143-168A-5630-EF43-D15E861B9DC8}"/>
              </a:ext>
            </a:extLst>
          </p:cNvPr>
          <p:cNvSpPr>
            <a:spLocks noGrp="1"/>
          </p:cNvSpPr>
          <p:nvPr>
            <p:ph type="body" sz="quarter" idx="10"/>
          </p:nvPr>
        </p:nvSpPr>
        <p:spPr>
          <a:xfrm>
            <a:off x="1338229" y="3394078"/>
            <a:ext cx="10320371" cy="4762497"/>
          </a:xfrm>
          <a:prstGeom prst="rect">
            <a:avLst/>
          </a:prstGeom>
        </p:spPr>
        <p:txBody>
          <a:bodyPr>
            <a:noAutofit/>
          </a:bodyPr>
          <a:lstStyle/>
          <a:p>
            <a:pPr marL="0" indent="0">
              <a:buNone/>
            </a:pPr>
            <a:r>
              <a:rPr lang="pt-BR" b="1" dirty="0">
                <a:latin typeface="Calibri" panose="020F0502020204030204" pitchFamily="34" charset="0"/>
                <a:ea typeface="Calibri" panose="020F0502020204030204" pitchFamily="34" charset="0"/>
                <a:cs typeface="Calibri" panose="020F0502020204030204" pitchFamily="34" charset="0"/>
              </a:rPr>
              <a:t>Evolução das Tecnologias Web (2011-2015) 🚀</a:t>
            </a:r>
          </a:p>
          <a:p>
            <a:pPr algn="just"/>
            <a:r>
              <a:rPr lang="pt-BR" b="1" dirty="0">
                <a:latin typeface="Calibri" panose="020F0502020204030204" pitchFamily="34" charset="0"/>
                <a:ea typeface="Calibri" panose="020F0502020204030204" pitchFamily="34" charset="0"/>
                <a:cs typeface="Calibri" panose="020F0502020204030204" pitchFamily="34" charset="0"/>
              </a:rPr>
              <a:t>2011:</a:t>
            </a:r>
            <a:r>
              <a:rPr lang="pt-BR" dirty="0">
                <a:latin typeface="Calibri" panose="020F0502020204030204" pitchFamily="34" charset="0"/>
                <a:ea typeface="Calibri" panose="020F0502020204030204" pitchFamily="34" charset="0"/>
                <a:cs typeface="Calibri" panose="020F0502020204030204" pitchFamily="34" charset="0"/>
              </a:rPr>
              <a:t> Introdução do </a:t>
            </a:r>
            <a:r>
              <a:rPr lang="pt-BR" dirty="0" err="1">
                <a:latin typeface="Calibri" panose="020F0502020204030204" pitchFamily="34" charset="0"/>
                <a:ea typeface="Calibri" panose="020F0502020204030204" pitchFamily="34" charset="0"/>
                <a:cs typeface="Calibri" panose="020F0502020204030204" pitchFamily="34" charset="0"/>
              </a:rPr>
              <a:t>AngularJS</a:t>
            </a:r>
            <a:r>
              <a:rPr lang="pt-BR" dirty="0">
                <a:latin typeface="Calibri" panose="020F0502020204030204" pitchFamily="34" charset="0"/>
                <a:ea typeface="Calibri" panose="020F0502020204030204" pitchFamily="34" charset="0"/>
                <a:cs typeface="Calibri" panose="020F0502020204030204" pitchFamily="34" charset="0"/>
              </a:rPr>
              <a:t> e ampla adoção do CSS3, melhorando visual e interatividade.</a:t>
            </a:r>
          </a:p>
          <a:p>
            <a:pPr algn="just"/>
            <a:r>
              <a:rPr lang="pt-BR" b="1" dirty="0">
                <a:latin typeface="Calibri" panose="020F0502020204030204" pitchFamily="34" charset="0"/>
                <a:ea typeface="Calibri" panose="020F0502020204030204" pitchFamily="34" charset="0"/>
                <a:cs typeface="Calibri" panose="020F0502020204030204" pitchFamily="34" charset="0"/>
              </a:rPr>
              <a:t>2012:</a:t>
            </a:r>
            <a:r>
              <a:rPr lang="pt-BR" dirty="0">
                <a:latin typeface="Calibri" panose="020F0502020204030204" pitchFamily="34" charset="0"/>
                <a:ea typeface="Calibri" panose="020F0502020204030204" pitchFamily="34" charset="0"/>
                <a:cs typeface="Calibri" panose="020F0502020204030204" pitchFamily="34" charset="0"/>
              </a:rPr>
              <a:t> </a:t>
            </a:r>
            <a:r>
              <a:rPr lang="pt-BR" dirty="0" err="1">
                <a:latin typeface="Calibri" panose="020F0502020204030204" pitchFamily="34" charset="0"/>
                <a:ea typeface="Calibri" panose="020F0502020204030204" pitchFamily="34" charset="0"/>
                <a:cs typeface="Calibri" panose="020F0502020204030204" pitchFamily="34" charset="0"/>
              </a:rPr>
              <a:t>Bootstrap</a:t>
            </a:r>
            <a:r>
              <a:rPr lang="pt-BR" dirty="0">
                <a:latin typeface="Calibri" panose="020F0502020204030204" pitchFamily="34" charset="0"/>
                <a:ea typeface="Calibri" panose="020F0502020204030204" pitchFamily="34" charset="0"/>
                <a:cs typeface="Calibri" panose="020F0502020204030204" pitchFamily="34" charset="0"/>
              </a:rPr>
              <a:t> populariza o design responsivo, adaptando sites para dispositivos móveis.</a:t>
            </a:r>
          </a:p>
          <a:p>
            <a:pPr algn="just"/>
            <a:r>
              <a:rPr lang="pt-BR" b="1" dirty="0">
                <a:latin typeface="Calibri" panose="020F0502020204030204" pitchFamily="34" charset="0"/>
                <a:ea typeface="Calibri" panose="020F0502020204030204" pitchFamily="34" charset="0"/>
                <a:cs typeface="Calibri" panose="020F0502020204030204" pitchFamily="34" charset="0"/>
              </a:rPr>
              <a:t>2013:</a:t>
            </a:r>
            <a:r>
              <a:rPr lang="pt-BR" dirty="0">
                <a:latin typeface="Calibri" panose="020F0502020204030204" pitchFamily="34" charset="0"/>
                <a:ea typeface="Calibri" panose="020F0502020204030204" pitchFamily="34" charset="0"/>
                <a:cs typeface="Calibri" panose="020F0502020204030204" pitchFamily="34" charset="0"/>
              </a:rPr>
              <a:t> Lançamento do </a:t>
            </a:r>
            <a:r>
              <a:rPr lang="pt-BR" dirty="0" err="1">
                <a:latin typeface="Calibri" panose="020F0502020204030204" pitchFamily="34" charset="0"/>
                <a:ea typeface="Calibri" panose="020F0502020204030204" pitchFamily="34" charset="0"/>
                <a:cs typeface="Calibri" panose="020F0502020204030204" pitchFamily="34" charset="0"/>
              </a:rPr>
              <a:t>React</a:t>
            </a:r>
            <a:r>
              <a:rPr lang="pt-BR" dirty="0">
                <a:latin typeface="Calibri" panose="020F0502020204030204" pitchFamily="34" charset="0"/>
                <a:ea typeface="Calibri" panose="020F0502020204030204" pitchFamily="34" charset="0"/>
                <a:cs typeface="Calibri" panose="020F0502020204030204" pitchFamily="34" charset="0"/>
              </a:rPr>
              <a:t> pelo Facebook, promovendo a criação de componentes reutilizáveis.</a:t>
            </a:r>
          </a:p>
          <a:p>
            <a:pPr algn="just"/>
            <a:r>
              <a:rPr lang="pt-BR" b="1" dirty="0">
                <a:latin typeface="Calibri" panose="020F0502020204030204" pitchFamily="34" charset="0"/>
                <a:ea typeface="Calibri" panose="020F0502020204030204" pitchFamily="34" charset="0"/>
                <a:cs typeface="Calibri" panose="020F0502020204030204" pitchFamily="34" charset="0"/>
              </a:rPr>
              <a:t>2014:</a:t>
            </a:r>
            <a:r>
              <a:rPr lang="pt-BR" dirty="0">
                <a:latin typeface="Calibri" panose="020F0502020204030204" pitchFamily="34" charset="0"/>
                <a:ea typeface="Calibri" panose="020F0502020204030204" pitchFamily="34" charset="0"/>
                <a:cs typeface="Calibri" panose="020F0502020204030204" pitchFamily="34" charset="0"/>
              </a:rPr>
              <a:t> Surgimento do Vue.js e implementação do HTTP/2, aprimorando desempenho e flexibilidade.</a:t>
            </a:r>
          </a:p>
          <a:p>
            <a:pPr algn="just"/>
            <a:r>
              <a:rPr lang="pt-BR" b="1" dirty="0">
                <a:latin typeface="Calibri" panose="020F0502020204030204" pitchFamily="34" charset="0"/>
                <a:ea typeface="Calibri" panose="020F0502020204030204" pitchFamily="34" charset="0"/>
                <a:cs typeface="Calibri" panose="020F0502020204030204" pitchFamily="34" charset="0"/>
              </a:rPr>
              <a:t>2015:</a:t>
            </a:r>
            <a:r>
              <a:rPr lang="pt-BR" dirty="0">
                <a:latin typeface="Calibri" panose="020F0502020204030204" pitchFamily="34" charset="0"/>
                <a:ea typeface="Calibri" panose="020F0502020204030204" pitchFamily="34" charset="0"/>
                <a:cs typeface="Calibri" panose="020F0502020204030204" pitchFamily="34" charset="0"/>
              </a:rPr>
              <a:t> </a:t>
            </a:r>
            <a:r>
              <a:rPr lang="pt-BR" dirty="0" err="1">
                <a:latin typeface="Calibri" panose="020F0502020204030204" pitchFamily="34" charset="0"/>
                <a:ea typeface="Calibri" panose="020F0502020204030204" pitchFamily="34" charset="0"/>
                <a:cs typeface="Calibri" panose="020F0502020204030204" pitchFamily="34" charset="0"/>
              </a:rPr>
              <a:t>ECMAScript</a:t>
            </a:r>
            <a:r>
              <a:rPr lang="pt-BR" dirty="0">
                <a:latin typeface="Calibri" panose="020F0502020204030204" pitchFamily="34" charset="0"/>
                <a:ea typeface="Calibri" panose="020F0502020204030204" pitchFamily="34" charset="0"/>
                <a:cs typeface="Calibri" panose="020F0502020204030204" pitchFamily="34" charset="0"/>
              </a:rPr>
              <a:t> 6 (ES6) traz avanços significativos para o </a:t>
            </a:r>
            <a:r>
              <a:rPr lang="pt-BR" dirty="0" err="1">
                <a:latin typeface="Calibri" panose="020F0502020204030204" pitchFamily="34" charset="0"/>
                <a:ea typeface="Calibri" panose="020F0502020204030204" pitchFamily="34" charset="0"/>
                <a:cs typeface="Calibri" panose="020F0502020204030204" pitchFamily="34" charset="0"/>
              </a:rPr>
              <a:t>JavaScript</a:t>
            </a:r>
            <a:r>
              <a:rPr lang="pt-BR" dirty="0">
                <a:latin typeface="Calibri" panose="020F0502020204030204" pitchFamily="34" charset="0"/>
                <a:ea typeface="Calibri" panose="020F0502020204030204" pitchFamily="34" charset="0"/>
                <a:cs typeface="Calibri" panose="020F0502020204030204" pitchFamily="34" charset="0"/>
              </a:rPr>
              <a:t>, modernizando a linguagem.</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9FB50B84-3906-9A73-A27C-67E5856F5149}"/>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D2F6950A-C75B-7043-6C1D-969113E06A07}"/>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341514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9465A-763C-7F76-C151-7F6823E27212}"/>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E932E457-F1E0-96AB-1ED4-DAF347CA5F90}"/>
              </a:ext>
            </a:extLst>
          </p:cNvPr>
          <p:cNvSpPr>
            <a:spLocks noGrp="1"/>
          </p:cNvSpPr>
          <p:nvPr>
            <p:ph type="body" sz="quarter" idx="10"/>
          </p:nvPr>
        </p:nvSpPr>
        <p:spPr>
          <a:xfrm>
            <a:off x="1338229" y="3394078"/>
            <a:ext cx="10320371" cy="4762497"/>
          </a:xfrm>
          <a:prstGeom prst="rect">
            <a:avLst/>
          </a:prstGeom>
        </p:spPr>
        <p:txBody>
          <a:bodyPr>
            <a:noAutofit/>
          </a:bodyPr>
          <a:lstStyle/>
          <a:p>
            <a:pPr marL="0" indent="0" algn="just">
              <a:buNone/>
            </a:pPr>
            <a:r>
              <a:rPr lang="pt-BR" b="1" dirty="0">
                <a:latin typeface="Calibri" panose="020F0502020204030204" pitchFamily="34" charset="0"/>
                <a:ea typeface="Calibri" panose="020F0502020204030204" pitchFamily="34" charset="0"/>
                <a:cs typeface="Calibri" panose="020F0502020204030204" pitchFamily="34" charset="0"/>
              </a:rPr>
              <a:t>Web Moderna e PWA (2016-2019) 🔎</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2016:</a:t>
            </a:r>
            <a:r>
              <a:rPr lang="pt-BR" dirty="0">
                <a:latin typeface="Calibri" panose="020F0502020204030204" pitchFamily="34" charset="0"/>
                <a:ea typeface="Calibri" panose="020F0502020204030204" pitchFamily="34" charset="0"/>
                <a:cs typeface="Calibri" panose="020F0502020204030204" pitchFamily="34" charset="0"/>
              </a:rPr>
              <a:t> Lançamento do Angular 2+ com </a:t>
            </a:r>
            <a:r>
              <a:rPr lang="pt-BR" dirty="0" err="1">
                <a:latin typeface="Calibri" panose="020F0502020204030204" pitchFamily="34" charset="0"/>
                <a:ea typeface="Calibri" panose="020F0502020204030204" pitchFamily="34" charset="0"/>
                <a:cs typeface="Calibri" panose="020F0502020204030204" pitchFamily="34" charset="0"/>
              </a:rPr>
              <a:t>TypeScript</a:t>
            </a:r>
            <a:r>
              <a:rPr lang="pt-BR" dirty="0">
                <a:latin typeface="Calibri" panose="020F0502020204030204" pitchFamily="34" charset="0"/>
                <a:ea typeface="Calibri" panose="020F0502020204030204" pitchFamily="34" charset="0"/>
                <a:cs typeface="Calibri" panose="020F0502020204030204" pitchFamily="34" charset="0"/>
              </a:rPr>
              <a:t>, aumentando a robustez e escalabilidade do código.</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2017:</a:t>
            </a:r>
            <a:r>
              <a:rPr lang="pt-BR" dirty="0">
                <a:latin typeface="Calibri" panose="020F0502020204030204" pitchFamily="34" charset="0"/>
                <a:ea typeface="Calibri" panose="020F0502020204030204" pitchFamily="34" charset="0"/>
                <a:cs typeface="Calibri" panose="020F0502020204030204" pitchFamily="34" charset="0"/>
              </a:rPr>
              <a:t> Next.js facilita a renderização no servidor e o </a:t>
            </a:r>
            <a:r>
              <a:rPr lang="pt-BR" dirty="0" err="1">
                <a:latin typeface="Calibri" panose="020F0502020204030204" pitchFamily="34" charset="0"/>
                <a:ea typeface="Calibri" panose="020F0502020204030204" pitchFamily="34" charset="0"/>
                <a:cs typeface="Calibri" panose="020F0502020204030204" pitchFamily="34" charset="0"/>
              </a:rPr>
              <a:t>WebAssembly</a:t>
            </a:r>
            <a:r>
              <a:rPr lang="pt-BR" dirty="0">
                <a:latin typeface="Calibri" panose="020F0502020204030204" pitchFamily="34" charset="0"/>
                <a:ea typeface="Calibri" panose="020F0502020204030204" pitchFamily="34" charset="0"/>
                <a:cs typeface="Calibri" panose="020F0502020204030204" pitchFamily="34" charset="0"/>
              </a:rPr>
              <a:t> possibilita aplicações de alto desempenho.</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2018:</a:t>
            </a:r>
            <a:r>
              <a:rPr lang="pt-BR" dirty="0">
                <a:latin typeface="Calibri" panose="020F0502020204030204" pitchFamily="34" charset="0"/>
                <a:ea typeface="Calibri" panose="020F0502020204030204" pitchFamily="34" charset="0"/>
                <a:cs typeface="Calibri" panose="020F0502020204030204" pitchFamily="34" charset="0"/>
              </a:rPr>
              <a:t> Gatsby impulsiona a criação de sites estáticos com performance otimizada.</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2019:</a:t>
            </a:r>
            <a:r>
              <a:rPr lang="pt-BR" dirty="0">
                <a:latin typeface="Calibri" panose="020F0502020204030204" pitchFamily="34" charset="0"/>
                <a:ea typeface="Calibri" panose="020F0502020204030204" pitchFamily="34" charset="0"/>
                <a:cs typeface="Calibri" panose="020F0502020204030204" pitchFamily="34" charset="0"/>
              </a:rPr>
              <a:t> </a:t>
            </a:r>
            <a:r>
              <a:rPr lang="pt-BR" dirty="0" err="1">
                <a:latin typeface="Calibri" panose="020F0502020204030204" pitchFamily="34" charset="0"/>
                <a:ea typeface="Calibri" panose="020F0502020204030204" pitchFamily="34" charset="0"/>
                <a:cs typeface="Calibri" panose="020F0502020204030204" pitchFamily="34" charset="0"/>
              </a:rPr>
              <a:t>Svelte</a:t>
            </a:r>
            <a:r>
              <a:rPr lang="pt-BR" dirty="0">
                <a:latin typeface="Calibri" panose="020F0502020204030204" pitchFamily="34" charset="0"/>
                <a:ea typeface="Calibri" panose="020F0502020204030204" pitchFamily="34" charset="0"/>
                <a:cs typeface="Calibri" panose="020F0502020204030204" pitchFamily="34" charset="0"/>
              </a:rPr>
              <a:t> apresenta uma nova abordagem eliminando a Virtual DOM para otimização da performance.</a:t>
            </a:r>
          </a:p>
          <a:p>
            <a:pPr algn="just">
              <a:buFont typeface="Arial" panose="020B0604020202020204" pitchFamily="34" charset="0"/>
              <a:buChar char="•"/>
            </a:pPr>
            <a:r>
              <a:rPr lang="pt-BR" dirty="0">
                <a:latin typeface="Calibri" panose="020F0502020204030204" pitchFamily="34" charset="0"/>
                <a:ea typeface="Calibri" panose="020F0502020204030204" pitchFamily="34" charset="0"/>
                <a:cs typeface="Calibri" panose="020F0502020204030204" pitchFamily="34" charset="0"/>
              </a:rPr>
              <a:t>Consolidação das </a:t>
            </a:r>
            <a:r>
              <a:rPr lang="pt-BR" dirty="0" err="1">
                <a:latin typeface="Calibri" panose="020F0502020204030204" pitchFamily="34" charset="0"/>
                <a:ea typeface="Calibri" panose="020F0502020204030204" pitchFamily="34" charset="0"/>
                <a:cs typeface="Calibri" panose="020F0502020204030204" pitchFamily="34" charset="0"/>
              </a:rPr>
              <a:t>Progressive</a:t>
            </a:r>
            <a:r>
              <a:rPr lang="pt-BR" dirty="0">
                <a:latin typeface="Calibri" panose="020F0502020204030204" pitchFamily="34" charset="0"/>
                <a:ea typeface="Calibri" panose="020F0502020204030204" pitchFamily="34" charset="0"/>
                <a:cs typeface="Calibri" panose="020F0502020204030204" pitchFamily="34" charset="0"/>
              </a:rPr>
              <a:t> Web Apps (</a:t>
            </a:r>
            <a:r>
              <a:rPr lang="pt-BR" dirty="0" err="1">
                <a:latin typeface="Calibri" panose="020F0502020204030204" pitchFamily="34" charset="0"/>
                <a:ea typeface="Calibri" panose="020F0502020204030204" pitchFamily="34" charset="0"/>
                <a:cs typeface="Calibri" panose="020F0502020204030204" pitchFamily="34" charset="0"/>
              </a:rPr>
              <a:t>PWAs</a:t>
            </a:r>
            <a:r>
              <a:rPr lang="pt-BR" dirty="0">
                <a:latin typeface="Calibri" panose="020F0502020204030204" pitchFamily="34" charset="0"/>
                <a:ea typeface="Calibri" panose="020F0502020204030204" pitchFamily="34" charset="0"/>
                <a:cs typeface="Calibri" panose="020F0502020204030204" pitchFamily="34" charset="0"/>
              </a:rPr>
              <a:t>), que combinam funcionalidades de sites e aplicativos nativos.</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8B28A371-8509-9714-DA40-FFD626512E98}"/>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278F1622-A2F5-BA30-2243-37396B38D538}"/>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108360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4F363-6484-F568-4268-3E9135AE888C}"/>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8960B4B4-B90E-5035-C500-629517E35355}"/>
              </a:ext>
            </a:extLst>
          </p:cNvPr>
          <p:cNvSpPr>
            <a:spLocks noGrp="1"/>
          </p:cNvSpPr>
          <p:nvPr>
            <p:ph type="body" sz="quarter" idx="10"/>
          </p:nvPr>
        </p:nvSpPr>
        <p:spPr>
          <a:xfrm>
            <a:off x="1338229" y="3394078"/>
            <a:ext cx="10320371" cy="5846990"/>
          </a:xfrm>
          <a:prstGeom prst="rect">
            <a:avLst/>
          </a:prstGeom>
        </p:spPr>
        <p:txBody>
          <a:bodyPr>
            <a:noAutofit/>
          </a:bodyPr>
          <a:lstStyle/>
          <a:p>
            <a:pPr marL="0" indent="0" algn="just">
              <a:buNone/>
            </a:pPr>
            <a:r>
              <a:rPr lang="pt-BR" b="1" dirty="0"/>
              <a:t>A Web na Década de 2020 💡</a:t>
            </a:r>
          </a:p>
          <a:p>
            <a:pPr algn="just"/>
            <a:r>
              <a:rPr lang="pt-BR" dirty="0"/>
              <a:t>Consolidação da Web Semântica com HTML5, aprimorando a estrutura e a acessibilidade das páginas.</a:t>
            </a:r>
          </a:p>
          <a:p>
            <a:pPr algn="just"/>
            <a:r>
              <a:rPr lang="pt-BR" b="1" dirty="0"/>
              <a:t>2020:</a:t>
            </a:r>
            <a:r>
              <a:rPr lang="pt-BR" dirty="0"/>
              <a:t> Integração de Inteligência Artificial (IA) para personalização, automação e melhoria de usabilidade.</a:t>
            </a:r>
          </a:p>
          <a:p>
            <a:pPr algn="just"/>
            <a:r>
              <a:rPr lang="pt-BR" b="1" dirty="0"/>
              <a:t>2021:</a:t>
            </a:r>
            <a:r>
              <a:rPr lang="pt-BR" dirty="0"/>
              <a:t> Surgimento da Web3, com ênfase na descentralização e uso de blockchain para maior segurança e transparência.</a:t>
            </a:r>
          </a:p>
          <a:p>
            <a:pPr algn="just"/>
            <a:r>
              <a:rPr lang="pt-BR" b="1" dirty="0"/>
              <a:t>2022-2023:</a:t>
            </a:r>
            <a:r>
              <a:rPr lang="pt-BR" dirty="0"/>
              <a:t> Avanços significativos em Realidade Virtual (VR), Realidade Aumentada (AR) e tecnologias como </a:t>
            </a:r>
            <a:r>
              <a:rPr lang="pt-BR" dirty="0" err="1"/>
              <a:t>WebXR</a:t>
            </a:r>
            <a:r>
              <a:rPr lang="pt-BR" dirty="0"/>
              <a:t>, ampliando as experiências imersivas.</a:t>
            </a:r>
          </a:p>
          <a:p>
            <a:pPr algn="just"/>
            <a:r>
              <a:rPr lang="pt-BR" b="1" dirty="0"/>
              <a:t>2023:</a:t>
            </a:r>
            <a:r>
              <a:rPr lang="pt-BR" dirty="0"/>
              <a:t> IA Generativa começa a transformar o desenvolvimento web, automatizando processos e facilitando a criação de conteúdo.</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39103AAD-9D43-0FEE-133E-8EDE38BA4EE1}"/>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7B4D1604-5543-77B0-6187-EDD5CE6B044D}"/>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154572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C2C4-88B2-A704-7A91-D685C2B91D85}"/>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3E215D0E-64E2-8062-9EC4-3E2D9C19F338}"/>
              </a:ext>
            </a:extLst>
          </p:cNvPr>
          <p:cNvSpPr>
            <a:spLocks noGrp="1"/>
          </p:cNvSpPr>
          <p:nvPr>
            <p:ph type="title"/>
          </p:nvPr>
        </p:nvSpPr>
        <p:spPr/>
        <p:txBody>
          <a:bodyPr/>
          <a:lstStyle/>
          <a:p>
            <a:r>
              <a:rPr lang="pt-BR" sz="4400" b="1" i="0" u="none" strike="noStrike" baseline="0" dirty="0">
                <a:solidFill>
                  <a:srgbClr val="585757"/>
                </a:solidFill>
              </a:rPr>
              <a:t>Arquitetura das Aplicações Web</a:t>
            </a:r>
            <a:endParaRPr lang="pt-BR" dirty="0"/>
          </a:p>
        </p:txBody>
      </p:sp>
      <p:pic>
        <p:nvPicPr>
          <p:cNvPr id="27" name="Imagem 26">
            <a:extLst>
              <a:ext uri="{FF2B5EF4-FFF2-40B4-BE49-F238E27FC236}">
                <a16:creationId xmlns:a16="http://schemas.microsoft.com/office/drawing/2014/main" id="{A086CD40-5374-1F50-4AFB-E111F16D1766}"/>
              </a:ext>
            </a:extLst>
          </p:cNvPr>
          <p:cNvPicPr>
            <a:picLocks noChangeAspect="1"/>
          </p:cNvPicPr>
          <p:nvPr/>
        </p:nvPicPr>
        <p:blipFill>
          <a:blip r:embed="rId3"/>
          <a:srcRect b="5445"/>
          <a:stretch/>
        </p:blipFill>
        <p:spPr>
          <a:xfrm>
            <a:off x="1266592" y="3598701"/>
            <a:ext cx="6050131" cy="6437382"/>
          </a:xfrm>
          <a:prstGeom prst="rect">
            <a:avLst/>
          </a:prstGeom>
        </p:spPr>
      </p:pic>
      <p:pic>
        <p:nvPicPr>
          <p:cNvPr id="28" name="Imagem 27">
            <a:extLst>
              <a:ext uri="{FF2B5EF4-FFF2-40B4-BE49-F238E27FC236}">
                <a16:creationId xmlns:a16="http://schemas.microsoft.com/office/drawing/2014/main" id="{BC27266D-D2A1-CC24-9923-0B1C2574D1F9}"/>
              </a:ext>
            </a:extLst>
          </p:cNvPr>
          <p:cNvPicPr>
            <a:picLocks noChangeAspect="1"/>
          </p:cNvPicPr>
          <p:nvPr/>
        </p:nvPicPr>
        <p:blipFill>
          <a:blip r:embed="rId4"/>
          <a:srcRect b="4589"/>
          <a:stretch/>
        </p:blipFill>
        <p:spPr>
          <a:xfrm>
            <a:off x="9448800" y="3598701"/>
            <a:ext cx="6664093" cy="6437382"/>
          </a:xfrm>
          <a:prstGeom prst="rect">
            <a:avLst/>
          </a:prstGeom>
        </p:spPr>
      </p:pic>
      <p:sp>
        <p:nvSpPr>
          <p:cNvPr id="5" name="CaixaDeTexto 4">
            <a:extLst>
              <a:ext uri="{FF2B5EF4-FFF2-40B4-BE49-F238E27FC236}">
                <a16:creationId xmlns:a16="http://schemas.microsoft.com/office/drawing/2014/main" id="{331C1E4C-6F79-85EA-CD98-E4ED9A5F2F7F}"/>
              </a:ext>
            </a:extLst>
          </p:cNvPr>
          <p:cNvSpPr txBox="1"/>
          <p:nvPr/>
        </p:nvSpPr>
        <p:spPr>
          <a:xfrm>
            <a:off x="1242431" y="2984418"/>
            <a:ext cx="11229560" cy="523220"/>
          </a:xfrm>
          <a:prstGeom prst="rect">
            <a:avLst/>
          </a:prstGeom>
          <a:noFill/>
        </p:spPr>
        <p:txBody>
          <a:bodyPr wrap="square">
            <a:spAutoFit/>
          </a:bodyPr>
          <a:lstStyle/>
          <a:p>
            <a:r>
              <a:rPr lang="pt-BR" sz="2800" b="1" dirty="0"/>
              <a:t>Indicador da popularidade das linguagens de programação</a:t>
            </a:r>
          </a:p>
        </p:txBody>
      </p:sp>
    </p:spTree>
    <p:extLst>
      <p:ext uri="{BB962C8B-B14F-4D97-AF65-F5344CB8AC3E}">
        <p14:creationId xmlns:p14="http://schemas.microsoft.com/office/powerpoint/2010/main" val="886678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7FEC-A7F6-9099-0F24-C5D07A186F96}"/>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3F33CF1C-2E1C-4347-A519-F66CFEE5A08A}"/>
              </a:ext>
            </a:extLst>
          </p:cNvPr>
          <p:cNvSpPr>
            <a:spLocks noGrp="1"/>
          </p:cNvSpPr>
          <p:nvPr>
            <p:ph type="title"/>
          </p:nvPr>
        </p:nvSpPr>
        <p:spPr/>
        <p:txBody>
          <a:bodyPr/>
          <a:lstStyle/>
          <a:p>
            <a:r>
              <a:rPr lang="pt-BR" sz="4400" b="1" i="0" u="none" strike="noStrike" baseline="0" dirty="0">
                <a:solidFill>
                  <a:srgbClr val="585757"/>
                </a:solidFill>
              </a:rPr>
              <a:t>Arquitetura das Aplicações Web</a:t>
            </a:r>
            <a:endParaRPr lang="pt-BR" dirty="0"/>
          </a:p>
        </p:txBody>
      </p:sp>
      <p:sp>
        <p:nvSpPr>
          <p:cNvPr id="11" name="Espaço Reservado para Texto 10">
            <a:extLst>
              <a:ext uri="{FF2B5EF4-FFF2-40B4-BE49-F238E27FC236}">
                <a16:creationId xmlns:a16="http://schemas.microsoft.com/office/drawing/2014/main" id="{814B6457-A59C-C9B6-9918-D1B594C06B69}"/>
              </a:ext>
            </a:extLst>
          </p:cNvPr>
          <p:cNvSpPr>
            <a:spLocks noGrp="1"/>
          </p:cNvSpPr>
          <p:nvPr>
            <p:ph type="body" sz="quarter" idx="13"/>
          </p:nvPr>
        </p:nvSpPr>
        <p:spPr/>
        <p:txBody>
          <a:bodyPr/>
          <a:lstStyle/>
          <a:p>
            <a:pPr marL="0" indent="0">
              <a:buNone/>
            </a:pPr>
            <a:r>
              <a:rPr lang="pt-BR" sz="3200" b="1" dirty="0"/>
              <a:t>O que é uma aplicação web?</a:t>
            </a:r>
          </a:p>
          <a:p>
            <a:pPr marL="0" indent="0">
              <a:buNone/>
            </a:pPr>
            <a:endParaRPr lang="pt-BR" sz="3200" dirty="0"/>
          </a:p>
          <a:p>
            <a:r>
              <a:rPr lang="pt-BR" sz="3200" dirty="0"/>
              <a:t>Aplicações web são sistemas acessados via navegador.</a:t>
            </a:r>
          </a:p>
          <a:p>
            <a:r>
              <a:rPr lang="pt-BR" sz="3200" dirty="0"/>
              <a:t>Executam parte do processamento no cliente e outra no servidor.</a:t>
            </a:r>
          </a:p>
          <a:p>
            <a:r>
              <a:rPr lang="pt-BR" sz="3200" dirty="0"/>
              <a:t>Exemplos: lojas virtuais, redes sociais, sistemas bancários.</a:t>
            </a:r>
          </a:p>
          <a:p>
            <a:endParaRPr lang="pt-BR" sz="3200" dirty="0"/>
          </a:p>
        </p:txBody>
      </p:sp>
    </p:spTree>
    <p:extLst>
      <p:ext uri="{BB962C8B-B14F-4D97-AF65-F5344CB8AC3E}">
        <p14:creationId xmlns:p14="http://schemas.microsoft.com/office/powerpoint/2010/main" val="10143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8436-319B-2C0B-6BC6-CFFEDA71F194}"/>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86BF2F17-DBBD-8DF3-0EAF-E6DB8FFF7145}"/>
              </a:ext>
            </a:extLst>
          </p:cNvPr>
          <p:cNvSpPr>
            <a:spLocks noGrp="1"/>
          </p:cNvSpPr>
          <p:nvPr>
            <p:ph type="title"/>
          </p:nvPr>
        </p:nvSpPr>
        <p:spPr>
          <a:xfrm>
            <a:off x="685800" y="2130425"/>
            <a:ext cx="7772400" cy="1470025"/>
          </a:xfrm>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pic>
        <p:nvPicPr>
          <p:cNvPr id="2053" name="Picture 5" descr="Microsoft Word - Download">
            <a:extLst>
              <a:ext uri="{FF2B5EF4-FFF2-40B4-BE49-F238E27FC236}">
                <a16:creationId xmlns:a16="http://schemas.microsoft.com/office/drawing/2014/main" id="{D8BD1072-959B-43CC-733A-46605B7B1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440002"/>
            <a:ext cx="1412875" cy="1412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B1A90874-3A4B-F917-FE7A-0F56C3579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5400" y="8413053"/>
            <a:ext cx="1600200" cy="1600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a 5">
            <a:extLst>
              <a:ext uri="{FF2B5EF4-FFF2-40B4-BE49-F238E27FC236}">
                <a16:creationId xmlns:a16="http://schemas.microsoft.com/office/drawing/2014/main" id="{4F3BC933-2636-F7B4-5F1F-95C822A377AB}"/>
              </a:ext>
            </a:extLst>
          </p:cNvPr>
          <p:cNvGraphicFramePr>
            <a:graphicFrameLocks noGrp="1"/>
          </p:cNvGraphicFramePr>
          <p:nvPr>
            <p:extLst>
              <p:ext uri="{D42A27DB-BD31-4B8C-83A1-F6EECF244321}">
                <p14:modId xmlns:p14="http://schemas.microsoft.com/office/powerpoint/2010/main" val="4144813046"/>
              </p:ext>
            </p:extLst>
          </p:nvPr>
        </p:nvGraphicFramePr>
        <p:xfrm>
          <a:off x="659780" y="3228278"/>
          <a:ext cx="16210566" cy="4572000"/>
        </p:xfrm>
        <a:graphic>
          <a:graphicData uri="http://schemas.openxmlformats.org/drawingml/2006/table">
            <a:tbl>
              <a:tblPr firstRow="1" bandRow="1">
                <a:tableStyleId>{5C22544A-7EE6-4342-B048-85BDC9FD1C3A}</a:tableStyleId>
              </a:tblPr>
              <a:tblGrid>
                <a:gridCol w="3636074">
                  <a:extLst>
                    <a:ext uri="{9D8B030D-6E8A-4147-A177-3AD203B41FA5}">
                      <a16:colId xmlns:a16="http://schemas.microsoft.com/office/drawing/2014/main" val="3195479856"/>
                    </a:ext>
                  </a:extLst>
                </a:gridCol>
                <a:gridCol w="6021292">
                  <a:extLst>
                    <a:ext uri="{9D8B030D-6E8A-4147-A177-3AD203B41FA5}">
                      <a16:colId xmlns:a16="http://schemas.microsoft.com/office/drawing/2014/main" val="3285618629"/>
                    </a:ext>
                  </a:extLst>
                </a:gridCol>
                <a:gridCol w="6553200">
                  <a:extLst>
                    <a:ext uri="{9D8B030D-6E8A-4147-A177-3AD203B41FA5}">
                      <a16:colId xmlns:a16="http://schemas.microsoft.com/office/drawing/2014/main" val="2330081646"/>
                    </a:ext>
                  </a:extLst>
                </a:gridCol>
              </a:tblGrid>
              <a:tr h="370840">
                <a:tc>
                  <a:txBody>
                    <a:bodyPr/>
                    <a:lstStyle/>
                    <a:p>
                      <a:pPr algn="l"/>
                      <a:r>
                        <a:rPr lang="pt-BR" sz="2800" b="1" dirty="0">
                          <a:effectLst/>
                          <a:latin typeface="Calibri" panose="020F0502020204030204" pitchFamily="34" charset="0"/>
                          <a:ea typeface="Calibri" panose="020F0502020204030204" pitchFamily="34" charset="0"/>
                          <a:cs typeface="Calibri" panose="020F0502020204030204" pitchFamily="34" charset="0"/>
                        </a:rPr>
                        <a:t>Característica</a:t>
                      </a:r>
                    </a:p>
                  </a:txBody>
                  <a:tcPr anchor="ctr"/>
                </a:tc>
                <a:tc>
                  <a:txBody>
                    <a:bodyPr/>
                    <a:lstStyle/>
                    <a:p>
                      <a:pPr algn="l"/>
                      <a:r>
                        <a:rPr lang="pt-BR" sz="2800" b="1">
                          <a:effectLst/>
                          <a:latin typeface="Calibri" panose="020F0502020204030204" pitchFamily="34" charset="0"/>
                          <a:ea typeface="Calibri" panose="020F0502020204030204" pitchFamily="34" charset="0"/>
                          <a:cs typeface="Calibri" panose="020F0502020204030204" pitchFamily="34" charset="0"/>
                        </a:rPr>
                        <a:t>Aplicações Desktop</a:t>
                      </a:r>
                    </a:p>
                  </a:txBody>
                  <a:tcPr anchor="ctr"/>
                </a:tc>
                <a:tc>
                  <a:txBody>
                    <a:bodyPr/>
                    <a:lstStyle/>
                    <a:p>
                      <a:pPr algn="l"/>
                      <a:r>
                        <a:rPr lang="pt-BR" sz="2800" b="1">
                          <a:effectLst/>
                          <a:latin typeface="Calibri" panose="020F0502020204030204" pitchFamily="34" charset="0"/>
                          <a:ea typeface="Calibri" panose="020F0502020204030204" pitchFamily="34" charset="0"/>
                          <a:cs typeface="Calibri" panose="020F0502020204030204" pitchFamily="34" charset="0"/>
                        </a:rPr>
                        <a:t>Aplicações Web</a:t>
                      </a:r>
                    </a:p>
                  </a:txBody>
                  <a:tcPr anchor="ctr"/>
                </a:tc>
                <a:extLst>
                  <a:ext uri="{0D108BD9-81ED-4DB2-BD59-A6C34878D82A}">
                    <a16:rowId xmlns:a16="http://schemas.microsoft.com/office/drawing/2014/main" val="4193595188"/>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Instalação</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Requer instalação local.</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Acesso via navegador (sem instalação).</a:t>
                      </a:r>
                    </a:p>
                  </a:txBody>
                  <a:tcPr anchor="ctr"/>
                </a:tc>
                <a:extLst>
                  <a:ext uri="{0D108BD9-81ED-4DB2-BD59-A6C34878D82A}">
                    <a16:rowId xmlns:a16="http://schemas.microsoft.com/office/drawing/2014/main" val="2066715308"/>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Acesso</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dirty="0">
                          <a:effectLst/>
                          <a:latin typeface="Calibri" panose="020F0502020204030204" pitchFamily="34" charset="0"/>
                          <a:ea typeface="Calibri" panose="020F0502020204030204" pitchFamily="34" charset="0"/>
                          <a:cs typeface="Calibri" panose="020F0502020204030204" pitchFamily="34" charset="0"/>
                        </a:rPr>
                        <a:t>🖥️ Apenas no dispositivo instalado.</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Qualquer dispositivo com internet.</a:t>
                      </a:r>
                    </a:p>
                  </a:txBody>
                  <a:tcPr anchor="ctr"/>
                </a:tc>
                <a:extLst>
                  <a:ext uri="{0D108BD9-81ED-4DB2-BD59-A6C34878D82A}">
                    <a16:rowId xmlns:a16="http://schemas.microsoft.com/office/drawing/2014/main" val="1128225398"/>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Atualizações</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Manuais (feitas pelo usuário).</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Automáticas (via servidor).</a:t>
                      </a:r>
                    </a:p>
                  </a:txBody>
                  <a:tcPr anchor="ctr"/>
                </a:tc>
                <a:extLst>
                  <a:ext uri="{0D108BD9-81ED-4DB2-BD59-A6C34878D82A}">
                    <a16:rowId xmlns:a16="http://schemas.microsoft.com/office/drawing/2014/main" val="2376888833"/>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Performance</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Alta (execução local).</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Depende da conexão com a internet.</a:t>
                      </a:r>
                    </a:p>
                  </a:txBody>
                  <a:tcPr anchor="ctr"/>
                </a:tc>
                <a:extLst>
                  <a:ext uri="{0D108BD9-81ED-4DB2-BD59-A6C34878D82A}">
                    <a16:rowId xmlns:a16="http://schemas.microsoft.com/office/drawing/2014/main" val="301195920"/>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Segurança</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Menos vulnerável a ataques online.</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Vulnerável a ataques (ex: XSS, SQL injection).</a:t>
                      </a:r>
                    </a:p>
                  </a:txBody>
                  <a:tcPr anchor="ctr"/>
                </a:tc>
                <a:extLst>
                  <a:ext uri="{0D108BD9-81ED-4DB2-BD59-A6C34878D82A}">
                    <a16:rowId xmlns:a16="http://schemas.microsoft.com/office/drawing/2014/main" val="3853213013"/>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Custos de Manutenção</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Altos (atualizações individuais).</a:t>
                      </a: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Baixos (atualizações centralizadas).</a:t>
                      </a:r>
                    </a:p>
                  </a:txBody>
                  <a:tcPr anchor="ctr"/>
                </a:tc>
                <a:extLst>
                  <a:ext uri="{0D108BD9-81ED-4DB2-BD59-A6C34878D82A}">
                    <a16:rowId xmlns:a16="http://schemas.microsoft.com/office/drawing/2014/main" val="1199472482"/>
                  </a:ext>
                </a:extLst>
              </a:tr>
              <a:tr h="370840">
                <a:tc>
                  <a:txBody>
                    <a:bodyPr/>
                    <a:lstStyle/>
                    <a:p>
                      <a:r>
                        <a:rPr lang="pt-BR" sz="2800" b="1">
                          <a:effectLst/>
                          <a:latin typeface="Calibri" panose="020F0502020204030204" pitchFamily="34" charset="0"/>
                          <a:ea typeface="Calibri" panose="020F0502020204030204" pitchFamily="34" charset="0"/>
                          <a:cs typeface="Calibri" panose="020F0502020204030204" pitchFamily="34" charset="0"/>
                        </a:rPr>
                        <a:t>Exemplos</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pt-BR" sz="2800">
                          <a:effectLst/>
                          <a:latin typeface="Calibri" panose="020F0502020204030204" pitchFamily="34" charset="0"/>
                          <a:ea typeface="Calibri" panose="020F0502020204030204" pitchFamily="34" charset="0"/>
                          <a:cs typeface="Calibri" panose="020F0502020204030204" pitchFamily="34" charset="0"/>
                        </a:rPr>
                        <a:t>📊 Microsoft Office, Photoshop.</a:t>
                      </a:r>
                    </a:p>
                  </a:txBody>
                  <a:tcPr anchor="ctr"/>
                </a:tc>
                <a:tc>
                  <a:txBody>
                    <a:bodyPr/>
                    <a:lstStyle/>
                    <a:p>
                      <a:r>
                        <a:rPr lang="pt-BR" sz="2800" dirty="0">
                          <a:effectLst/>
                          <a:latin typeface="Calibri" panose="020F0502020204030204" pitchFamily="34" charset="0"/>
                          <a:ea typeface="Calibri" panose="020F0502020204030204" pitchFamily="34" charset="0"/>
                          <a:cs typeface="Calibri" panose="020F0502020204030204" pitchFamily="34" charset="0"/>
                        </a:rPr>
                        <a:t>🛒 Google </a:t>
                      </a:r>
                      <a:r>
                        <a:rPr lang="pt-BR" sz="2800" dirty="0" err="1">
                          <a:effectLst/>
                          <a:latin typeface="Calibri" panose="020F0502020204030204" pitchFamily="34" charset="0"/>
                          <a:ea typeface="Calibri" panose="020F0502020204030204" pitchFamily="34" charset="0"/>
                          <a:cs typeface="Calibri" panose="020F0502020204030204" pitchFamily="34" charset="0"/>
                        </a:rPr>
                        <a:t>Docs</a:t>
                      </a:r>
                      <a:r>
                        <a:rPr lang="pt-BR" sz="2800" dirty="0">
                          <a:effectLst/>
                          <a:latin typeface="Calibri" panose="020F0502020204030204" pitchFamily="34" charset="0"/>
                          <a:ea typeface="Calibri" panose="020F0502020204030204" pitchFamily="34" charset="0"/>
                          <a:cs typeface="Calibri" panose="020F0502020204030204" pitchFamily="34" charset="0"/>
                        </a:rPr>
                        <a:t>, Netflix.</a:t>
                      </a:r>
                    </a:p>
                  </a:txBody>
                  <a:tcPr anchor="ctr"/>
                </a:tc>
                <a:extLst>
                  <a:ext uri="{0D108BD9-81ED-4DB2-BD59-A6C34878D82A}">
                    <a16:rowId xmlns:a16="http://schemas.microsoft.com/office/drawing/2014/main" val="4161773407"/>
                  </a:ext>
                </a:extLst>
              </a:tr>
            </a:tbl>
          </a:graphicData>
        </a:graphic>
      </p:graphicFrame>
    </p:spTree>
    <p:extLst>
      <p:ext uri="{BB962C8B-B14F-4D97-AF65-F5344CB8AC3E}">
        <p14:creationId xmlns:p14="http://schemas.microsoft.com/office/powerpoint/2010/main" val="204883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CBB0D-DEB2-FE3C-C434-D2953BB2CE42}"/>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B0BC263F-29E2-2CE1-8691-96CBF541E3B7}"/>
              </a:ext>
            </a:extLst>
          </p:cNvPr>
          <p:cNvSpPr>
            <a:spLocks noGrp="1"/>
          </p:cNvSpPr>
          <p:nvPr>
            <p:ph type="title"/>
          </p:nvPr>
        </p:nvSpPr>
        <p:spPr/>
        <p:txBody>
          <a:bodyPr/>
          <a:lstStyle/>
          <a:p>
            <a:r>
              <a:rPr lang="pt-BR" sz="4400" b="1" i="0" u="none" strike="noStrike" baseline="0" dirty="0">
                <a:solidFill>
                  <a:srgbClr val="585757"/>
                </a:solidFill>
              </a:rPr>
              <a:t>Arquitetura das Aplicações Web</a:t>
            </a:r>
            <a:endParaRPr lang="pt-BR" dirty="0"/>
          </a:p>
        </p:txBody>
      </p:sp>
      <p:sp>
        <p:nvSpPr>
          <p:cNvPr id="17" name="Espaço Reservado para Texto 16">
            <a:extLst>
              <a:ext uri="{FF2B5EF4-FFF2-40B4-BE49-F238E27FC236}">
                <a16:creationId xmlns:a16="http://schemas.microsoft.com/office/drawing/2014/main" id="{ED58FA84-CF5C-D841-19C7-E0354235354C}"/>
              </a:ext>
            </a:extLst>
          </p:cNvPr>
          <p:cNvSpPr>
            <a:spLocks noGrp="1"/>
          </p:cNvSpPr>
          <p:nvPr>
            <p:ph type="body" sz="quarter" idx="13"/>
          </p:nvPr>
        </p:nvSpPr>
        <p:spPr>
          <a:xfrm>
            <a:off x="1257298" y="3017303"/>
            <a:ext cx="15763461" cy="3810000"/>
          </a:xfrm>
        </p:spPr>
        <p:txBody>
          <a:bodyPr/>
          <a:lstStyle/>
          <a:p>
            <a:pPr marL="0" indent="0" algn="l">
              <a:buNone/>
            </a:pPr>
            <a:r>
              <a:rPr lang="pt-BR" sz="3200" b="1" i="0" dirty="0">
                <a:effectLst/>
                <a:latin typeface="Calibri" panose="020F0502020204030204" pitchFamily="34" charset="0"/>
                <a:ea typeface="Calibri" panose="020F0502020204030204" pitchFamily="34" charset="0"/>
                <a:cs typeface="Calibri" panose="020F0502020204030204" pitchFamily="34" charset="0"/>
              </a:rPr>
              <a:t>Arquitetura Cliente-Servidor</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r>
              <a:rPr lang="pt-BR" sz="3200" b="1" i="0" dirty="0">
                <a:effectLst/>
                <a:latin typeface="Calibri" panose="020F0502020204030204" pitchFamily="34" charset="0"/>
                <a:ea typeface="Calibri" panose="020F0502020204030204" pitchFamily="34" charset="0"/>
                <a:cs typeface="Calibri" panose="020F0502020204030204" pitchFamily="34" charset="0"/>
              </a:rPr>
              <a:t>Cliente:</a:t>
            </a:r>
            <a:r>
              <a:rPr lang="pt-BR" sz="3200" b="0" i="0" dirty="0">
                <a:effectLst/>
                <a:latin typeface="Calibri" panose="020F0502020204030204" pitchFamily="34" charset="0"/>
                <a:ea typeface="Calibri" panose="020F0502020204030204" pitchFamily="34" charset="0"/>
                <a:cs typeface="Calibri" panose="020F0502020204030204" pitchFamily="34" charset="0"/>
              </a:rPr>
              <a:t> Dispositivo do usuário (🖥️, 📱) + navegador (🌐).</a:t>
            </a:r>
          </a:p>
          <a:p>
            <a:pPr>
              <a:spcBef>
                <a:spcPts val="300"/>
              </a:spcBef>
            </a:pPr>
            <a:r>
              <a:rPr lang="pt-BR" sz="3200" b="1" i="0" dirty="0">
                <a:effectLst/>
                <a:latin typeface="Calibri" panose="020F0502020204030204" pitchFamily="34" charset="0"/>
                <a:ea typeface="Calibri" panose="020F0502020204030204" pitchFamily="34" charset="0"/>
                <a:cs typeface="Calibri" panose="020F0502020204030204" pitchFamily="34" charset="0"/>
              </a:rPr>
              <a:t>Servidor:</a:t>
            </a:r>
            <a:r>
              <a:rPr lang="pt-BR" sz="3200" b="0" i="0" dirty="0">
                <a:effectLst/>
                <a:latin typeface="Calibri" panose="020F0502020204030204" pitchFamily="34" charset="0"/>
                <a:ea typeface="Calibri" panose="020F0502020204030204" pitchFamily="34" charset="0"/>
                <a:cs typeface="Calibri" panose="020F0502020204030204" pitchFamily="34" charset="0"/>
              </a:rPr>
              <a:t> Computador remoto que processa solicitações (📡).</a:t>
            </a:r>
          </a:p>
          <a:p>
            <a:pPr algn="l">
              <a:spcBef>
                <a:spcPts val="300"/>
              </a:spcBef>
              <a:buFont typeface="Arial" panose="020B0604020202020204" pitchFamily="34" charset="0"/>
              <a:buChar char="•"/>
            </a:pP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514350" indent="-514350" algn="l">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Cliente envia requisição via internet.</a:t>
            </a:r>
          </a:p>
          <a:p>
            <a:pPr marL="514350" indent="-514350" algn="l">
              <a:spcBef>
                <a:spcPts val="300"/>
              </a:spcBef>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Servidor processa e retorna resposta.</a:t>
            </a:r>
          </a:p>
          <a:p>
            <a:pPr marL="514350" indent="-514350" algn="l">
              <a:spcBef>
                <a:spcPts val="300"/>
              </a:spcBef>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Navegador exibe conteúdo.</a:t>
            </a:r>
          </a:p>
          <a:p>
            <a:endParaRPr lang="pt-BR" sz="3200" dirty="0">
              <a:latin typeface="Calibri" panose="020F0502020204030204" pitchFamily="34" charset="0"/>
              <a:ea typeface="Calibri" panose="020F0502020204030204" pitchFamily="34" charset="0"/>
              <a:cs typeface="Calibri" panose="020F0502020204030204" pitchFamily="34" charset="0"/>
            </a:endParaRPr>
          </a:p>
        </p:txBody>
      </p:sp>
      <p:pic>
        <p:nvPicPr>
          <p:cNvPr id="23" name="Imagem 22">
            <a:extLst>
              <a:ext uri="{FF2B5EF4-FFF2-40B4-BE49-F238E27FC236}">
                <a16:creationId xmlns:a16="http://schemas.microsoft.com/office/drawing/2014/main" id="{ED5A0A57-30AB-B505-919D-E513EF849403}"/>
              </a:ext>
            </a:extLst>
          </p:cNvPr>
          <p:cNvPicPr>
            <a:picLocks noChangeAspect="1"/>
          </p:cNvPicPr>
          <p:nvPr/>
        </p:nvPicPr>
        <p:blipFill>
          <a:blip r:embed="rId3"/>
          <a:stretch>
            <a:fillRect/>
          </a:stretch>
        </p:blipFill>
        <p:spPr>
          <a:xfrm>
            <a:off x="2743200" y="6743700"/>
            <a:ext cx="12382286" cy="3276600"/>
          </a:xfrm>
          <a:prstGeom prst="rect">
            <a:avLst/>
          </a:prstGeom>
        </p:spPr>
      </p:pic>
    </p:spTree>
    <p:extLst>
      <p:ext uri="{BB962C8B-B14F-4D97-AF65-F5344CB8AC3E}">
        <p14:creationId xmlns:p14="http://schemas.microsoft.com/office/powerpoint/2010/main" val="1095432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EA39A-5AE1-CA3B-517E-5691FCE779DB}"/>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03F31115-B7B9-327F-56B6-4BC77C139691}"/>
              </a:ext>
            </a:extLst>
          </p:cNvPr>
          <p:cNvSpPr>
            <a:spLocks noGrp="1"/>
          </p:cNvSpPr>
          <p:nvPr>
            <p:ph type="title"/>
          </p:nvPr>
        </p:nvSpPr>
        <p:spPr>
          <a:xfrm>
            <a:off x="1159443" y="2063689"/>
            <a:ext cx="15763461" cy="826535"/>
          </a:xfrm>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sp>
        <p:nvSpPr>
          <p:cNvPr id="3" name="CaixaDeTexto 2">
            <a:extLst>
              <a:ext uri="{FF2B5EF4-FFF2-40B4-BE49-F238E27FC236}">
                <a16:creationId xmlns:a16="http://schemas.microsoft.com/office/drawing/2014/main" id="{8F3BFE35-C594-628E-0951-7A41ABA803C6}"/>
              </a:ext>
            </a:extLst>
          </p:cNvPr>
          <p:cNvSpPr txBox="1"/>
          <p:nvPr/>
        </p:nvSpPr>
        <p:spPr>
          <a:xfrm>
            <a:off x="1225704" y="2718717"/>
            <a:ext cx="15697200" cy="584775"/>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Sites vs. Aplicações Web</a:t>
            </a:r>
          </a:p>
        </p:txBody>
      </p:sp>
      <p:graphicFrame>
        <p:nvGraphicFramePr>
          <p:cNvPr id="9" name="Espaço Reservado para Tabela 8">
            <a:extLst>
              <a:ext uri="{FF2B5EF4-FFF2-40B4-BE49-F238E27FC236}">
                <a16:creationId xmlns:a16="http://schemas.microsoft.com/office/drawing/2014/main" id="{6C42B339-50A4-1ACF-4E77-04A2217DF20B}"/>
              </a:ext>
            </a:extLst>
          </p:cNvPr>
          <p:cNvGraphicFramePr>
            <a:graphicFrameLocks noGrp="1"/>
          </p:cNvGraphicFramePr>
          <p:nvPr>
            <p:ph type="tbl" sz="quarter" idx="13"/>
            <p:extLst>
              <p:ext uri="{D42A27DB-BD31-4B8C-83A1-F6EECF244321}">
                <p14:modId xmlns:p14="http://schemas.microsoft.com/office/powerpoint/2010/main" val="810991981"/>
              </p:ext>
            </p:extLst>
          </p:nvPr>
        </p:nvGraphicFramePr>
        <p:xfrm>
          <a:off x="1257299" y="3545252"/>
          <a:ext cx="15763461" cy="6278880"/>
        </p:xfrm>
        <a:graphic>
          <a:graphicData uri="http://schemas.openxmlformats.org/drawingml/2006/table">
            <a:tbl>
              <a:tblPr firstRow="1" bandRow="1">
                <a:tableStyleId>{5C22544A-7EE6-4342-B048-85BDC9FD1C3A}</a:tableStyleId>
              </a:tblPr>
              <a:tblGrid>
                <a:gridCol w="2705101">
                  <a:extLst>
                    <a:ext uri="{9D8B030D-6E8A-4147-A177-3AD203B41FA5}">
                      <a16:colId xmlns:a16="http://schemas.microsoft.com/office/drawing/2014/main" val="4050352986"/>
                    </a:ext>
                  </a:extLst>
                </a:gridCol>
                <a:gridCol w="6792353">
                  <a:extLst>
                    <a:ext uri="{9D8B030D-6E8A-4147-A177-3AD203B41FA5}">
                      <a16:colId xmlns:a16="http://schemas.microsoft.com/office/drawing/2014/main" val="3140340055"/>
                    </a:ext>
                  </a:extLst>
                </a:gridCol>
                <a:gridCol w="6266007">
                  <a:extLst>
                    <a:ext uri="{9D8B030D-6E8A-4147-A177-3AD203B41FA5}">
                      <a16:colId xmlns:a16="http://schemas.microsoft.com/office/drawing/2014/main" val="951497971"/>
                    </a:ext>
                  </a:extLst>
                </a:gridCol>
              </a:tblGrid>
              <a:tr h="487022">
                <a:tc>
                  <a:txBody>
                    <a:bodyPr/>
                    <a:lstStyle/>
                    <a:p>
                      <a:pPr algn="l"/>
                      <a:r>
                        <a:rPr lang="pt-BR" sz="2800" b="1" dirty="0">
                          <a:effectLst/>
                        </a:rPr>
                        <a:t>Característica</a:t>
                      </a:r>
                    </a:p>
                  </a:txBody>
                  <a:tcPr anchor="ctr"/>
                </a:tc>
                <a:tc>
                  <a:txBody>
                    <a:bodyPr/>
                    <a:lstStyle/>
                    <a:p>
                      <a:pPr algn="l"/>
                      <a:r>
                        <a:rPr lang="pt-BR" sz="2800" b="1">
                          <a:effectLst/>
                        </a:rPr>
                        <a:t>Sites</a:t>
                      </a:r>
                    </a:p>
                  </a:txBody>
                  <a:tcPr anchor="ctr"/>
                </a:tc>
                <a:tc>
                  <a:txBody>
                    <a:bodyPr/>
                    <a:lstStyle/>
                    <a:p>
                      <a:pPr algn="l"/>
                      <a:r>
                        <a:rPr lang="pt-BR" sz="2800" b="1">
                          <a:effectLst/>
                        </a:rPr>
                        <a:t>Aplicações Web (WebApps)</a:t>
                      </a:r>
                    </a:p>
                  </a:txBody>
                  <a:tcPr anchor="ctr"/>
                </a:tc>
                <a:extLst>
                  <a:ext uri="{0D108BD9-81ED-4DB2-BD59-A6C34878D82A}">
                    <a16:rowId xmlns:a16="http://schemas.microsoft.com/office/drawing/2014/main" val="4179703529"/>
                  </a:ext>
                </a:extLst>
              </a:tr>
              <a:tr h="487022">
                <a:tc>
                  <a:txBody>
                    <a:bodyPr/>
                    <a:lstStyle/>
                    <a:p>
                      <a:r>
                        <a:rPr lang="pt-BR" sz="2800" b="1">
                          <a:effectLst/>
                        </a:rPr>
                        <a:t>Definição</a:t>
                      </a:r>
                      <a:endParaRPr lang="pt-BR" sz="2800">
                        <a:effectLst/>
                      </a:endParaRPr>
                    </a:p>
                  </a:txBody>
                  <a:tcPr anchor="ctr"/>
                </a:tc>
                <a:tc>
                  <a:txBody>
                    <a:bodyPr/>
                    <a:lstStyle/>
                    <a:p>
                      <a:r>
                        <a:rPr lang="pt-BR" sz="2800">
                          <a:effectLst/>
                        </a:rPr>
                        <a:t>📄 Páginas estáticas ou pouco interativas.</a:t>
                      </a:r>
                    </a:p>
                  </a:txBody>
                  <a:tcPr anchor="ctr"/>
                </a:tc>
                <a:tc>
                  <a:txBody>
                    <a:bodyPr/>
                    <a:lstStyle/>
                    <a:p>
                      <a:r>
                        <a:rPr lang="pt-BR" sz="2800">
                          <a:effectLst/>
                        </a:rPr>
                        <a:t>🛠️ Sistemas dinâmicos e interativos.</a:t>
                      </a:r>
                    </a:p>
                  </a:txBody>
                  <a:tcPr anchor="ctr"/>
                </a:tc>
                <a:extLst>
                  <a:ext uri="{0D108BD9-81ED-4DB2-BD59-A6C34878D82A}">
                    <a16:rowId xmlns:a16="http://schemas.microsoft.com/office/drawing/2014/main" val="3176750956"/>
                  </a:ext>
                </a:extLst>
              </a:tr>
              <a:tr h="888100">
                <a:tc>
                  <a:txBody>
                    <a:bodyPr/>
                    <a:lstStyle/>
                    <a:p>
                      <a:r>
                        <a:rPr lang="pt-BR" sz="2800" b="1">
                          <a:effectLst/>
                        </a:rPr>
                        <a:t>Propósito</a:t>
                      </a:r>
                      <a:endParaRPr lang="pt-BR" sz="2800">
                        <a:effectLst/>
                      </a:endParaRPr>
                    </a:p>
                  </a:txBody>
                  <a:tcPr anchor="ctr"/>
                </a:tc>
                <a:tc>
                  <a:txBody>
                    <a:bodyPr/>
                    <a:lstStyle/>
                    <a:p>
                      <a:r>
                        <a:rPr lang="pt-BR" sz="2800">
                          <a:effectLst/>
                        </a:rPr>
                        <a:t>📢 Apresentar informações (ex: blogs, notícias).</a:t>
                      </a:r>
                    </a:p>
                  </a:txBody>
                  <a:tcPr anchor="ctr"/>
                </a:tc>
                <a:tc>
                  <a:txBody>
                    <a:bodyPr/>
                    <a:lstStyle/>
                    <a:p>
                      <a:r>
                        <a:rPr lang="pt-BR" sz="2800">
                          <a:effectLst/>
                        </a:rPr>
                        <a:t>💻 Realizar tarefas complexas (ex: e-commerce).</a:t>
                      </a:r>
                    </a:p>
                  </a:txBody>
                  <a:tcPr anchor="ctr"/>
                </a:tc>
                <a:extLst>
                  <a:ext uri="{0D108BD9-81ED-4DB2-BD59-A6C34878D82A}">
                    <a16:rowId xmlns:a16="http://schemas.microsoft.com/office/drawing/2014/main" val="2233621462"/>
                  </a:ext>
                </a:extLst>
              </a:tr>
              <a:tr h="888100">
                <a:tc>
                  <a:txBody>
                    <a:bodyPr/>
                    <a:lstStyle/>
                    <a:p>
                      <a:r>
                        <a:rPr lang="pt-BR" sz="2800" b="1">
                          <a:effectLst/>
                        </a:rPr>
                        <a:t>Interatividade</a:t>
                      </a:r>
                      <a:endParaRPr lang="pt-BR" sz="2800">
                        <a:effectLst/>
                      </a:endParaRPr>
                    </a:p>
                  </a:txBody>
                  <a:tcPr anchor="ctr"/>
                </a:tc>
                <a:tc>
                  <a:txBody>
                    <a:bodyPr/>
                    <a:lstStyle/>
                    <a:p>
                      <a:r>
                        <a:rPr lang="pt-BR" sz="2800">
                          <a:effectLst/>
                        </a:rPr>
                        <a:t>🖱️ Baixa (leitura de conteúdo).</a:t>
                      </a:r>
                    </a:p>
                  </a:txBody>
                  <a:tcPr anchor="ctr"/>
                </a:tc>
                <a:tc>
                  <a:txBody>
                    <a:bodyPr/>
                    <a:lstStyle/>
                    <a:p>
                      <a:r>
                        <a:rPr lang="pt-BR" sz="2800">
                          <a:effectLst/>
                        </a:rPr>
                        <a:t>🔄 Alta (envio e processamento de dados).</a:t>
                      </a:r>
                    </a:p>
                  </a:txBody>
                  <a:tcPr anchor="ctr"/>
                </a:tc>
                <a:extLst>
                  <a:ext uri="{0D108BD9-81ED-4DB2-BD59-A6C34878D82A}">
                    <a16:rowId xmlns:a16="http://schemas.microsoft.com/office/drawing/2014/main" val="600307163"/>
                  </a:ext>
                </a:extLst>
              </a:tr>
              <a:tr h="888100">
                <a:tc>
                  <a:txBody>
                    <a:bodyPr/>
                    <a:lstStyle/>
                    <a:p>
                      <a:r>
                        <a:rPr lang="pt-BR" sz="2800" b="1">
                          <a:effectLst/>
                        </a:rPr>
                        <a:t>Tecnologias</a:t>
                      </a:r>
                      <a:endParaRPr lang="pt-BR" sz="2800">
                        <a:effectLst/>
                      </a:endParaRPr>
                    </a:p>
                  </a:txBody>
                  <a:tcPr anchor="ctr"/>
                </a:tc>
                <a:tc>
                  <a:txBody>
                    <a:bodyPr/>
                    <a:lstStyle/>
                    <a:p>
                      <a:r>
                        <a:rPr lang="pt-BR" sz="2800">
                          <a:effectLst/>
                        </a:rPr>
                        <a:t>🖌️ HTML, CSS, JavaScript básico.</a:t>
                      </a:r>
                    </a:p>
                  </a:txBody>
                  <a:tcPr anchor="ctr"/>
                </a:tc>
                <a:tc>
                  <a:txBody>
                    <a:bodyPr/>
                    <a:lstStyle/>
                    <a:p>
                      <a:r>
                        <a:rPr lang="en-US" sz="2800">
                          <a:effectLst/>
                        </a:rPr>
                        <a:t>🛠️ HTML, CSS, JavaScript, frameworks (React, Angular).</a:t>
                      </a:r>
                    </a:p>
                  </a:txBody>
                  <a:tcPr anchor="ctr"/>
                </a:tc>
                <a:extLst>
                  <a:ext uri="{0D108BD9-81ED-4DB2-BD59-A6C34878D82A}">
                    <a16:rowId xmlns:a16="http://schemas.microsoft.com/office/drawing/2014/main" val="2130414637"/>
                  </a:ext>
                </a:extLst>
              </a:tr>
              <a:tr h="888100">
                <a:tc>
                  <a:txBody>
                    <a:bodyPr/>
                    <a:lstStyle/>
                    <a:p>
                      <a:r>
                        <a:rPr lang="pt-BR" sz="2800" b="1">
                          <a:effectLst/>
                        </a:rPr>
                        <a:t>Exemplos</a:t>
                      </a:r>
                      <a:endParaRPr lang="pt-BR" sz="2800">
                        <a:effectLst/>
                      </a:endParaRPr>
                    </a:p>
                  </a:txBody>
                  <a:tcPr anchor="ctr"/>
                </a:tc>
                <a:tc>
                  <a:txBody>
                    <a:bodyPr/>
                    <a:lstStyle/>
                    <a:p>
                      <a:r>
                        <a:rPr lang="pt-BR" sz="2800">
                          <a:effectLst/>
                        </a:rPr>
                        <a:t>📰 Blogs, sites institucionais, portais.</a:t>
                      </a:r>
                    </a:p>
                  </a:txBody>
                  <a:tcPr anchor="ctr"/>
                </a:tc>
                <a:tc>
                  <a:txBody>
                    <a:bodyPr/>
                    <a:lstStyle/>
                    <a:p>
                      <a:r>
                        <a:rPr lang="pt-BR" sz="2800">
                          <a:effectLst/>
                        </a:rPr>
                        <a:t>🛒 Redes sociais, lojas online, sistemas de gestão.</a:t>
                      </a:r>
                    </a:p>
                  </a:txBody>
                  <a:tcPr anchor="ctr"/>
                </a:tc>
                <a:extLst>
                  <a:ext uri="{0D108BD9-81ED-4DB2-BD59-A6C34878D82A}">
                    <a16:rowId xmlns:a16="http://schemas.microsoft.com/office/drawing/2014/main" val="1303790724"/>
                  </a:ext>
                </a:extLst>
              </a:tr>
              <a:tr h="487022">
                <a:tc>
                  <a:txBody>
                    <a:bodyPr/>
                    <a:lstStyle/>
                    <a:p>
                      <a:r>
                        <a:rPr lang="pt-BR" sz="2800" b="1">
                          <a:effectLst/>
                        </a:rPr>
                        <a:t>Atualizações</a:t>
                      </a:r>
                      <a:endParaRPr lang="pt-BR" sz="2800">
                        <a:effectLst/>
                      </a:endParaRPr>
                    </a:p>
                  </a:txBody>
                  <a:tcPr anchor="ctr"/>
                </a:tc>
                <a:tc>
                  <a:txBody>
                    <a:bodyPr/>
                    <a:lstStyle/>
                    <a:p>
                      <a:r>
                        <a:rPr lang="pt-BR" sz="2800">
                          <a:effectLst/>
                        </a:rPr>
                        <a:t>🔧 Manuais (feitas por desenvolvedores).</a:t>
                      </a:r>
                    </a:p>
                  </a:txBody>
                  <a:tcPr anchor="ctr"/>
                </a:tc>
                <a:tc>
                  <a:txBody>
                    <a:bodyPr/>
                    <a:lstStyle/>
                    <a:p>
                      <a:r>
                        <a:rPr lang="pt-BR" sz="2800">
                          <a:effectLst/>
                        </a:rPr>
                        <a:t>⚙️ Automáticas (via servidor).</a:t>
                      </a:r>
                    </a:p>
                  </a:txBody>
                  <a:tcPr anchor="ctr"/>
                </a:tc>
                <a:extLst>
                  <a:ext uri="{0D108BD9-81ED-4DB2-BD59-A6C34878D82A}">
                    <a16:rowId xmlns:a16="http://schemas.microsoft.com/office/drawing/2014/main" val="3354368041"/>
                  </a:ext>
                </a:extLst>
              </a:tr>
              <a:tr h="888100">
                <a:tc>
                  <a:txBody>
                    <a:bodyPr/>
                    <a:lstStyle/>
                    <a:p>
                      <a:r>
                        <a:rPr lang="pt-BR" sz="2800" b="1">
                          <a:effectLst/>
                        </a:rPr>
                        <a:t>Complexidade</a:t>
                      </a:r>
                      <a:endParaRPr lang="pt-BR" sz="2800">
                        <a:effectLst/>
                      </a:endParaRPr>
                    </a:p>
                  </a:txBody>
                  <a:tcPr anchor="ctr"/>
                </a:tc>
                <a:tc>
                  <a:txBody>
                    <a:bodyPr/>
                    <a:lstStyle/>
                    <a:p>
                      <a:r>
                        <a:rPr lang="pt-BR" sz="2800" dirty="0">
                          <a:effectLst/>
                        </a:rPr>
                        <a:t>🧩 Simples e direto.</a:t>
                      </a:r>
                    </a:p>
                  </a:txBody>
                  <a:tcPr anchor="ctr"/>
                </a:tc>
                <a:tc>
                  <a:txBody>
                    <a:bodyPr/>
                    <a:lstStyle/>
                    <a:p>
                      <a:r>
                        <a:rPr lang="pt-BR" sz="2800" dirty="0">
                          <a:effectLst/>
                        </a:rPr>
                        <a:t>🧠 Complexo, com funcionalidades avançadas.</a:t>
                      </a:r>
                    </a:p>
                  </a:txBody>
                  <a:tcPr anchor="ctr"/>
                </a:tc>
                <a:extLst>
                  <a:ext uri="{0D108BD9-81ED-4DB2-BD59-A6C34878D82A}">
                    <a16:rowId xmlns:a16="http://schemas.microsoft.com/office/drawing/2014/main" val="460111237"/>
                  </a:ext>
                </a:extLst>
              </a:tr>
            </a:tbl>
          </a:graphicData>
        </a:graphic>
      </p:graphicFrame>
    </p:spTree>
    <p:extLst>
      <p:ext uri="{BB962C8B-B14F-4D97-AF65-F5344CB8AC3E}">
        <p14:creationId xmlns:p14="http://schemas.microsoft.com/office/powerpoint/2010/main" val="211306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spTree>
    <p:extLst>
      <p:ext uri="{BB962C8B-B14F-4D97-AF65-F5344CB8AC3E}">
        <p14:creationId xmlns:p14="http://schemas.microsoft.com/office/powerpoint/2010/main" val="398978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89893-C76C-6A91-5473-E34FBA6230F1}"/>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046953D7-1224-52FC-A0DD-C908743ADDC4}"/>
              </a:ext>
            </a:extLst>
          </p:cNvPr>
          <p:cNvSpPr>
            <a:spLocks noGrp="1"/>
          </p:cNvSpPr>
          <p:nvPr>
            <p:ph type="title"/>
          </p:nvPr>
        </p:nvSpPr>
        <p:spPr>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graphicFrame>
        <p:nvGraphicFramePr>
          <p:cNvPr id="20" name="Tabela 19">
            <a:extLst>
              <a:ext uri="{FF2B5EF4-FFF2-40B4-BE49-F238E27FC236}">
                <a16:creationId xmlns:a16="http://schemas.microsoft.com/office/drawing/2014/main" id="{131C3698-2CA9-024E-1071-B61E5E7A2ACE}"/>
              </a:ext>
            </a:extLst>
          </p:cNvPr>
          <p:cNvGraphicFramePr>
            <a:graphicFrameLocks noGrp="1"/>
          </p:cNvGraphicFramePr>
          <p:nvPr>
            <p:extLst>
              <p:ext uri="{D42A27DB-BD31-4B8C-83A1-F6EECF244321}">
                <p14:modId xmlns:p14="http://schemas.microsoft.com/office/powerpoint/2010/main" val="4246117120"/>
              </p:ext>
            </p:extLst>
          </p:nvPr>
        </p:nvGraphicFramePr>
        <p:xfrm>
          <a:off x="1281460" y="3695700"/>
          <a:ext cx="15763461" cy="6187440"/>
        </p:xfrm>
        <a:graphic>
          <a:graphicData uri="http://schemas.openxmlformats.org/drawingml/2006/table">
            <a:tbl>
              <a:tblPr firstRow="1" bandRow="1">
                <a:tableStyleId>{5C22544A-7EE6-4342-B048-85BDC9FD1C3A}</a:tableStyleId>
              </a:tblPr>
              <a:tblGrid>
                <a:gridCol w="2827298">
                  <a:extLst>
                    <a:ext uri="{9D8B030D-6E8A-4147-A177-3AD203B41FA5}">
                      <a16:colId xmlns:a16="http://schemas.microsoft.com/office/drawing/2014/main" val="3019310941"/>
                    </a:ext>
                  </a:extLst>
                </a:gridCol>
                <a:gridCol w="6209358">
                  <a:extLst>
                    <a:ext uri="{9D8B030D-6E8A-4147-A177-3AD203B41FA5}">
                      <a16:colId xmlns:a16="http://schemas.microsoft.com/office/drawing/2014/main" val="3599505825"/>
                    </a:ext>
                  </a:extLst>
                </a:gridCol>
                <a:gridCol w="6726805">
                  <a:extLst>
                    <a:ext uri="{9D8B030D-6E8A-4147-A177-3AD203B41FA5}">
                      <a16:colId xmlns:a16="http://schemas.microsoft.com/office/drawing/2014/main" val="2877777641"/>
                    </a:ext>
                  </a:extLst>
                </a:gridCol>
              </a:tblGrid>
              <a:tr h="470451">
                <a:tc>
                  <a:txBody>
                    <a:bodyPr/>
                    <a:lstStyle/>
                    <a:p>
                      <a:pPr algn="l"/>
                      <a:endParaRPr lang="pt-BR" sz="2800" b="1" dirty="0">
                        <a:effectLst/>
                      </a:endParaRPr>
                    </a:p>
                  </a:txBody>
                  <a:tcPr anchor="ctr"/>
                </a:tc>
                <a:tc>
                  <a:txBody>
                    <a:bodyPr/>
                    <a:lstStyle/>
                    <a:p>
                      <a:pPr algn="l"/>
                      <a:r>
                        <a:rPr lang="pt-BR" sz="2800" b="1" dirty="0">
                          <a:effectLst/>
                        </a:rPr>
                        <a:t>Vantagens</a:t>
                      </a:r>
                    </a:p>
                  </a:txBody>
                  <a:tcPr anchor="ctr"/>
                </a:tc>
                <a:tc>
                  <a:txBody>
                    <a:bodyPr/>
                    <a:lstStyle/>
                    <a:p>
                      <a:pPr algn="l"/>
                      <a:r>
                        <a:rPr lang="pt-BR" sz="2800" b="1">
                          <a:effectLst/>
                        </a:rPr>
                        <a:t>Desvantagens</a:t>
                      </a:r>
                    </a:p>
                  </a:txBody>
                  <a:tcPr anchor="ctr"/>
                </a:tc>
                <a:extLst>
                  <a:ext uri="{0D108BD9-81ED-4DB2-BD59-A6C34878D82A}">
                    <a16:rowId xmlns:a16="http://schemas.microsoft.com/office/drawing/2014/main" val="3943980181"/>
                  </a:ext>
                </a:extLst>
              </a:tr>
              <a:tr h="857881">
                <a:tc>
                  <a:txBody>
                    <a:bodyPr/>
                    <a:lstStyle/>
                    <a:p>
                      <a:r>
                        <a:rPr lang="pt-BR" sz="2800" b="1">
                          <a:effectLst/>
                        </a:rPr>
                        <a:t>Acesso</a:t>
                      </a:r>
                      <a:endParaRPr lang="pt-BR" sz="2800">
                        <a:effectLst/>
                      </a:endParaRPr>
                    </a:p>
                  </a:txBody>
                  <a:tcPr anchor="ctr"/>
                </a:tc>
                <a:tc>
                  <a:txBody>
                    <a:bodyPr/>
                    <a:lstStyle/>
                    <a:p>
                      <a:r>
                        <a:rPr lang="pt-BR" sz="2800">
                          <a:effectLst/>
                        </a:rPr>
                        <a:t>✅ Acesso universal (qualquer dispositivo com navegador). 🌐</a:t>
                      </a:r>
                    </a:p>
                  </a:txBody>
                  <a:tcPr anchor="ctr"/>
                </a:tc>
                <a:tc>
                  <a:txBody>
                    <a:bodyPr/>
                    <a:lstStyle/>
                    <a:p>
                      <a:r>
                        <a:rPr lang="pt-BR" sz="2800">
                          <a:effectLst/>
                        </a:rPr>
                        <a:t>❌ Dependência de conexão com a internet. 📵</a:t>
                      </a:r>
                    </a:p>
                  </a:txBody>
                  <a:tcPr anchor="ctr"/>
                </a:tc>
                <a:extLst>
                  <a:ext uri="{0D108BD9-81ED-4DB2-BD59-A6C34878D82A}">
                    <a16:rowId xmlns:a16="http://schemas.microsoft.com/office/drawing/2014/main" val="457611266"/>
                  </a:ext>
                </a:extLst>
              </a:tr>
              <a:tr h="857881">
                <a:tc>
                  <a:txBody>
                    <a:bodyPr/>
                    <a:lstStyle/>
                    <a:p>
                      <a:r>
                        <a:rPr lang="pt-BR" sz="2800" b="1">
                          <a:effectLst/>
                        </a:rPr>
                        <a:t>Atualizações</a:t>
                      </a:r>
                      <a:endParaRPr lang="pt-BR" sz="2800">
                        <a:effectLst/>
                      </a:endParaRPr>
                    </a:p>
                  </a:txBody>
                  <a:tcPr anchor="ctr"/>
                </a:tc>
                <a:tc>
                  <a:txBody>
                    <a:bodyPr/>
                    <a:lstStyle/>
                    <a:p>
                      <a:r>
                        <a:rPr lang="pt-BR" sz="2800">
                          <a:effectLst/>
                        </a:rPr>
                        <a:t>✅ Atualizações automáticas e centralizadas. 🔄</a:t>
                      </a:r>
                    </a:p>
                  </a:txBody>
                  <a:tcPr anchor="ctr"/>
                </a:tc>
                <a:tc>
                  <a:txBody>
                    <a:bodyPr/>
                    <a:lstStyle/>
                    <a:p>
                      <a:r>
                        <a:rPr lang="pt-BR" sz="2800">
                          <a:effectLst/>
                        </a:rPr>
                        <a:t>❌ Problemas de compatibilidade com navegadores antigos. 🕰️</a:t>
                      </a:r>
                    </a:p>
                  </a:txBody>
                  <a:tcPr anchor="ctr"/>
                </a:tc>
                <a:extLst>
                  <a:ext uri="{0D108BD9-81ED-4DB2-BD59-A6C34878D82A}">
                    <a16:rowId xmlns:a16="http://schemas.microsoft.com/office/drawing/2014/main" val="1009167950"/>
                  </a:ext>
                </a:extLst>
              </a:tr>
              <a:tr h="857881">
                <a:tc>
                  <a:txBody>
                    <a:bodyPr/>
                    <a:lstStyle/>
                    <a:p>
                      <a:r>
                        <a:rPr lang="pt-BR" sz="2800" b="1">
                          <a:effectLst/>
                        </a:rPr>
                        <a:t>Custos</a:t>
                      </a:r>
                      <a:endParaRPr lang="pt-BR" sz="2800">
                        <a:effectLst/>
                      </a:endParaRPr>
                    </a:p>
                  </a:txBody>
                  <a:tcPr anchor="ctr"/>
                </a:tc>
                <a:tc>
                  <a:txBody>
                    <a:bodyPr/>
                    <a:lstStyle/>
                    <a:p>
                      <a:r>
                        <a:rPr lang="pt-BR" sz="2800">
                          <a:effectLst/>
                        </a:rPr>
                        <a:t>✅ Redução de custos (não requer instalação local). 💰</a:t>
                      </a:r>
                    </a:p>
                  </a:txBody>
                  <a:tcPr anchor="ctr"/>
                </a:tc>
                <a:tc>
                  <a:txBody>
                    <a:bodyPr/>
                    <a:lstStyle/>
                    <a:p>
                      <a:r>
                        <a:rPr lang="pt-BR" sz="2800">
                          <a:effectLst/>
                        </a:rPr>
                        <a:t>❌ Custo de hospedagem e manutenção do servidor. 💻</a:t>
                      </a:r>
                    </a:p>
                  </a:txBody>
                  <a:tcPr anchor="ctr"/>
                </a:tc>
                <a:extLst>
                  <a:ext uri="{0D108BD9-81ED-4DB2-BD59-A6C34878D82A}">
                    <a16:rowId xmlns:a16="http://schemas.microsoft.com/office/drawing/2014/main" val="2875662795"/>
                  </a:ext>
                </a:extLst>
              </a:tr>
              <a:tr h="857881">
                <a:tc>
                  <a:txBody>
                    <a:bodyPr/>
                    <a:lstStyle/>
                    <a:p>
                      <a:r>
                        <a:rPr lang="pt-BR" sz="2800" b="1">
                          <a:effectLst/>
                        </a:rPr>
                        <a:t>Interatividade</a:t>
                      </a:r>
                      <a:endParaRPr lang="pt-BR" sz="2800">
                        <a:effectLst/>
                      </a:endParaRPr>
                    </a:p>
                  </a:txBody>
                  <a:tcPr anchor="ctr"/>
                </a:tc>
                <a:tc>
                  <a:txBody>
                    <a:bodyPr/>
                    <a:lstStyle/>
                    <a:p>
                      <a:r>
                        <a:rPr lang="pt-BR" sz="2800">
                          <a:effectLst/>
                        </a:rPr>
                        <a:t>✅ Alta interatividade e funcionalidades dinâmicas. 🖱️</a:t>
                      </a:r>
                    </a:p>
                  </a:txBody>
                  <a:tcPr anchor="ctr"/>
                </a:tc>
                <a:tc>
                  <a:txBody>
                    <a:bodyPr/>
                    <a:lstStyle/>
                    <a:p>
                      <a:r>
                        <a:rPr lang="pt-BR" sz="2800">
                          <a:effectLst/>
                        </a:rPr>
                        <a:t>❌ Complexidade de desenvolvimento. 🛠️</a:t>
                      </a:r>
                    </a:p>
                  </a:txBody>
                  <a:tcPr anchor="ctr"/>
                </a:tc>
                <a:extLst>
                  <a:ext uri="{0D108BD9-81ED-4DB2-BD59-A6C34878D82A}">
                    <a16:rowId xmlns:a16="http://schemas.microsoft.com/office/drawing/2014/main" val="3616887842"/>
                  </a:ext>
                </a:extLst>
              </a:tr>
              <a:tr h="857881">
                <a:tc>
                  <a:txBody>
                    <a:bodyPr/>
                    <a:lstStyle/>
                    <a:p>
                      <a:r>
                        <a:rPr lang="pt-BR" sz="2800" b="1">
                          <a:effectLst/>
                        </a:rPr>
                        <a:t>Segurança</a:t>
                      </a:r>
                      <a:endParaRPr lang="pt-BR" sz="2800">
                        <a:effectLst/>
                      </a:endParaRPr>
                    </a:p>
                  </a:txBody>
                  <a:tcPr anchor="ctr"/>
                </a:tc>
                <a:tc>
                  <a:txBody>
                    <a:bodyPr/>
                    <a:lstStyle/>
                    <a:p>
                      <a:r>
                        <a:rPr lang="pt-BR" sz="2800">
                          <a:effectLst/>
                        </a:rPr>
                        <a:t>✅ Dados centralizados e backups facilitados. 🔒</a:t>
                      </a:r>
                    </a:p>
                  </a:txBody>
                  <a:tcPr anchor="ctr"/>
                </a:tc>
                <a:tc>
                  <a:txBody>
                    <a:bodyPr/>
                    <a:lstStyle/>
                    <a:p>
                      <a:r>
                        <a:rPr lang="pt-BR" sz="2800">
                          <a:effectLst/>
                        </a:rPr>
                        <a:t>❌ Vulnerabilidades a ataques (ex: XSS, SQL injection). 🛡️</a:t>
                      </a:r>
                    </a:p>
                  </a:txBody>
                  <a:tcPr anchor="ctr"/>
                </a:tc>
                <a:extLst>
                  <a:ext uri="{0D108BD9-81ED-4DB2-BD59-A6C34878D82A}">
                    <a16:rowId xmlns:a16="http://schemas.microsoft.com/office/drawing/2014/main" val="2963863840"/>
                  </a:ext>
                </a:extLst>
              </a:tr>
              <a:tr h="857881">
                <a:tc>
                  <a:txBody>
                    <a:bodyPr/>
                    <a:lstStyle/>
                    <a:p>
                      <a:r>
                        <a:rPr lang="pt-BR" sz="2800" b="1" dirty="0">
                          <a:effectLst/>
                        </a:rPr>
                        <a:t>Performance</a:t>
                      </a:r>
                      <a:endParaRPr lang="pt-BR" sz="2800" dirty="0">
                        <a:effectLst/>
                      </a:endParaRPr>
                    </a:p>
                  </a:txBody>
                  <a:tcPr anchor="ctr"/>
                </a:tc>
                <a:tc>
                  <a:txBody>
                    <a:bodyPr/>
                    <a:lstStyle/>
                    <a:p>
                      <a:r>
                        <a:rPr lang="pt-BR" sz="2800">
                          <a:effectLst/>
                        </a:rPr>
                        <a:t>✅ Melhoria contínua com tecnologias modernas. 🚀</a:t>
                      </a:r>
                    </a:p>
                  </a:txBody>
                  <a:tcPr anchor="ctr"/>
                </a:tc>
                <a:tc>
                  <a:txBody>
                    <a:bodyPr/>
                    <a:lstStyle/>
                    <a:p>
                      <a:r>
                        <a:rPr lang="pt-BR" sz="2800" dirty="0">
                          <a:effectLst/>
                        </a:rPr>
                        <a:t>❌ Dependência da velocidade da internet. 🐢</a:t>
                      </a:r>
                    </a:p>
                  </a:txBody>
                  <a:tcPr anchor="ctr"/>
                </a:tc>
                <a:extLst>
                  <a:ext uri="{0D108BD9-81ED-4DB2-BD59-A6C34878D82A}">
                    <a16:rowId xmlns:a16="http://schemas.microsoft.com/office/drawing/2014/main" val="34676727"/>
                  </a:ext>
                </a:extLst>
              </a:tr>
            </a:tbl>
          </a:graphicData>
        </a:graphic>
      </p:graphicFrame>
      <p:sp>
        <p:nvSpPr>
          <p:cNvPr id="22" name="CaixaDeTexto 21">
            <a:extLst>
              <a:ext uri="{FF2B5EF4-FFF2-40B4-BE49-F238E27FC236}">
                <a16:creationId xmlns:a16="http://schemas.microsoft.com/office/drawing/2014/main" id="{9FF967DE-11D6-1711-4DC3-5953745DF976}"/>
              </a:ext>
            </a:extLst>
          </p:cNvPr>
          <p:cNvSpPr txBox="1"/>
          <p:nvPr/>
        </p:nvSpPr>
        <p:spPr>
          <a:xfrm>
            <a:off x="1287036" y="2973695"/>
            <a:ext cx="9144000" cy="523220"/>
          </a:xfrm>
          <a:prstGeom prst="rect">
            <a:avLst/>
          </a:prstGeom>
          <a:noFill/>
        </p:spPr>
        <p:txBody>
          <a:bodyPr wrap="square">
            <a:spAutoFit/>
          </a:bodyPr>
          <a:lstStyle/>
          <a:p>
            <a:r>
              <a:rPr lang="pt-BR" sz="2800" b="1" dirty="0">
                <a:effectLst/>
                <a:latin typeface="Calibri" panose="020F0502020204030204" pitchFamily="34" charset="0"/>
                <a:ea typeface="Calibri" panose="020F0502020204030204" pitchFamily="34" charset="0"/>
                <a:cs typeface="Calibri" panose="020F0502020204030204" pitchFamily="34" charset="0"/>
              </a:rPr>
              <a:t>Vantagens </a:t>
            </a:r>
            <a:r>
              <a:rPr lang="pt-BR" sz="2800" b="1" dirty="0" err="1">
                <a:effectLst/>
                <a:latin typeface="Calibri" panose="020F0502020204030204" pitchFamily="34" charset="0"/>
                <a:ea typeface="Calibri" panose="020F0502020204030204" pitchFamily="34" charset="0"/>
                <a:cs typeface="Calibri" panose="020F0502020204030204" pitchFamily="34" charset="0"/>
              </a:rPr>
              <a:t>vs</a:t>
            </a:r>
            <a:r>
              <a:rPr lang="pt-BR" sz="2800" b="1" dirty="0">
                <a:effectLst/>
                <a:latin typeface="Calibri" panose="020F0502020204030204" pitchFamily="34" charset="0"/>
                <a:ea typeface="Calibri" panose="020F0502020204030204" pitchFamily="34" charset="0"/>
                <a:cs typeface="Calibri" panose="020F0502020204030204" pitchFamily="34" charset="0"/>
              </a:rPr>
              <a:t> Desvantagens</a:t>
            </a:r>
            <a:endParaRPr lang="pt-BR"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820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DFB4C-3F1F-AB00-ADB5-9A7C291FF1BF}"/>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3E4899F9-C9DD-60B9-39BA-8823E07B40EF}"/>
              </a:ext>
            </a:extLst>
          </p:cNvPr>
          <p:cNvSpPr>
            <a:spLocks noGrp="1"/>
          </p:cNvSpPr>
          <p:nvPr>
            <p:ph type="title"/>
          </p:nvPr>
        </p:nvSpPr>
        <p:spPr>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sp>
        <p:nvSpPr>
          <p:cNvPr id="3" name="CaixaDeTexto 2">
            <a:extLst>
              <a:ext uri="{FF2B5EF4-FFF2-40B4-BE49-F238E27FC236}">
                <a16:creationId xmlns:a16="http://schemas.microsoft.com/office/drawing/2014/main" id="{3ACD8EE8-87C2-1466-E066-7A58F6E57F3A}"/>
              </a:ext>
            </a:extLst>
          </p:cNvPr>
          <p:cNvSpPr txBox="1"/>
          <p:nvPr/>
        </p:nvSpPr>
        <p:spPr>
          <a:xfrm>
            <a:off x="1257299" y="3238500"/>
            <a:ext cx="14554200" cy="6232475"/>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Por Que Investir em </a:t>
            </a:r>
            <a:r>
              <a:rPr lang="pt-BR" sz="3200" b="1" i="0" dirty="0" err="1">
                <a:effectLst/>
                <a:latin typeface="Calibri" panose="020F0502020204030204" pitchFamily="34" charset="0"/>
                <a:ea typeface="Calibri" panose="020F0502020204030204" pitchFamily="34" charset="0"/>
                <a:cs typeface="Calibri" panose="020F0502020204030204" pitchFamily="34" charset="0"/>
              </a:rPr>
              <a:t>WebApps</a:t>
            </a:r>
            <a:r>
              <a:rPr lang="pt-BR" sz="3200" b="1" i="0" dirty="0">
                <a:effectLst/>
                <a:latin typeface="Calibri" panose="020F0502020204030204" pitchFamily="34" charset="0"/>
                <a:ea typeface="Calibri" panose="020F0502020204030204" pitchFamily="34" charset="0"/>
                <a:cs typeface="Calibri" panose="020F0502020204030204" pitchFamily="34" charset="0"/>
              </a:rPr>
              <a:t>?</a:t>
            </a:r>
          </a:p>
          <a:p>
            <a:pPr algn="l"/>
            <a:endParaRPr lang="pt-BR" sz="3200" b="1"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Vantagens:</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1" i="0" dirty="0">
                <a:effectLst/>
                <a:latin typeface="Calibri" panose="020F0502020204030204" pitchFamily="34" charset="0"/>
                <a:ea typeface="Calibri" panose="020F0502020204030204" pitchFamily="34" charset="0"/>
                <a:cs typeface="Calibri" panose="020F0502020204030204" pitchFamily="34" charset="0"/>
              </a:rPr>
              <a:t>Acesso universal:</a:t>
            </a:r>
            <a:r>
              <a:rPr lang="pt-BR" sz="3200" b="0" i="0" dirty="0">
                <a:effectLst/>
                <a:latin typeface="Calibri" panose="020F0502020204030204" pitchFamily="34" charset="0"/>
                <a:ea typeface="Calibri" panose="020F0502020204030204" pitchFamily="34" charset="0"/>
                <a:cs typeface="Calibri" panose="020F0502020204030204" pitchFamily="34" charset="0"/>
              </a:rPr>
              <a:t> Qualquer dispositivo com navegador.</a:t>
            </a:r>
          </a:p>
          <a:p>
            <a:pPr marL="457200" indent="-457200" algn="l">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1" i="0" dirty="0">
                <a:effectLst/>
                <a:latin typeface="Calibri" panose="020F0502020204030204" pitchFamily="34" charset="0"/>
                <a:ea typeface="Calibri" panose="020F0502020204030204" pitchFamily="34" charset="0"/>
                <a:cs typeface="Calibri" panose="020F0502020204030204" pitchFamily="34" charset="0"/>
              </a:rPr>
              <a:t>Atualizações centralizadas:</a:t>
            </a:r>
            <a:r>
              <a:rPr lang="pt-BR" sz="3200" b="0" i="0" dirty="0">
                <a:effectLst/>
                <a:latin typeface="Calibri" panose="020F0502020204030204" pitchFamily="34" charset="0"/>
                <a:ea typeface="Calibri" panose="020F0502020204030204" pitchFamily="34" charset="0"/>
                <a:cs typeface="Calibri" panose="020F0502020204030204" pitchFamily="34" charset="0"/>
              </a:rPr>
              <a:t> Versão única no servidor.</a:t>
            </a:r>
          </a:p>
          <a:p>
            <a:pPr marL="457200" indent="-457200" algn="l">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1" i="0" dirty="0">
                <a:effectLst/>
                <a:latin typeface="Calibri" panose="020F0502020204030204" pitchFamily="34" charset="0"/>
                <a:ea typeface="Calibri" panose="020F0502020204030204" pitchFamily="34" charset="0"/>
                <a:cs typeface="Calibri" panose="020F0502020204030204" pitchFamily="34" charset="0"/>
              </a:rPr>
              <a:t>Custo reduzido:</a:t>
            </a:r>
            <a:r>
              <a:rPr lang="pt-BR" sz="3200" b="0" i="0" dirty="0">
                <a:effectLst/>
                <a:latin typeface="Calibri" panose="020F0502020204030204" pitchFamily="34" charset="0"/>
                <a:ea typeface="Calibri" panose="020F0502020204030204" pitchFamily="34" charset="0"/>
                <a:cs typeface="Calibri" panose="020F0502020204030204" pitchFamily="34" charset="0"/>
              </a:rPr>
              <a:t> Não requer instalação local.</a:t>
            </a:r>
          </a:p>
          <a:p>
            <a:pPr algn="l">
              <a:spcBef>
                <a:spcPts val="300"/>
              </a:spcBef>
            </a:pP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Exemplos de sucesso:</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Netflix, Google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Docs</a:t>
            </a: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Amazon</a:t>
            </a:r>
            <a:r>
              <a:rPr lang="pt-BR" sz="3200" b="0" i="0" dirty="0">
                <a:effectLst/>
                <a:latin typeface="Calibri" panose="020F0502020204030204" pitchFamily="34" charset="0"/>
                <a:ea typeface="Calibri" panose="020F0502020204030204" pitchFamily="34" charset="0"/>
                <a:cs typeface="Calibri" panose="020F0502020204030204" pitchFamily="34" charset="0"/>
              </a:rPr>
              <a:t>.</a:t>
            </a:r>
          </a:p>
          <a:p>
            <a:pPr marL="457200" indent="-457200" algn="l">
              <a:spcBef>
                <a:spcPts val="300"/>
              </a:spcBef>
              <a:buFont typeface="Arial" panose="020B0604020202020204" pitchFamily="34" charset="0"/>
              <a:buChar char="•"/>
            </a:pPr>
            <a:r>
              <a:rPr lang="pt-BR" sz="3200" b="1" i="0" dirty="0" err="1">
                <a:effectLst/>
                <a:latin typeface="Calibri" panose="020F0502020204030204" pitchFamily="34" charset="0"/>
                <a:ea typeface="Calibri" panose="020F0502020204030204" pitchFamily="34" charset="0"/>
                <a:cs typeface="Calibri" panose="020F0502020204030204" pitchFamily="34" charset="0"/>
              </a:rPr>
              <a:t>Checkmarks</a:t>
            </a:r>
            <a:r>
              <a:rPr lang="pt-BR" sz="3200" b="1" i="0" dirty="0">
                <a:effectLst/>
                <a:latin typeface="Calibri" panose="020F0502020204030204" pitchFamily="34" charset="0"/>
                <a:ea typeface="Calibri" panose="020F0502020204030204" pitchFamily="34" charset="0"/>
                <a:cs typeface="Calibri" panose="020F0502020204030204" pitchFamily="34" charset="0"/>
              </a:rPr>
              <a:t> verdes:</a:t>
            </a:r>
            <a:r>
              <a:rPr lang="pt-BR" sz="3200" b="0" i="0" dirty="0">
                <a:effectLst/>
                <a:latin typeface="Calibri" panose="020F0502020204030204" pitchFamily="34" charset="0"/>
                <a:ea typeface="Calibri" panose="020F0502020204030204" pitchFamily="34" charset="0"/>
                <a:cs typeface="Calibri" panose="020F0502020204030204" pitchFamily="34" charset="0"/>
              </a:rPr>
              <a:t> ✅ ao lado das vantagens.</a:t>
            </a:r>
          </a:p>
          <a:p>
            <a:pPr marL="457200" indent="-457200" algn="l">
              <a:spcBef>
                <a:spcPts val="300"/>
              </a:spcBef>
              <a:buFont typeface="Arial" panose="020B0604020202020204" pitchFamily="34" charset="0"/>
              <a:buChar char="•"/>
            </a:pPr>
            <a:r>
              <a:rPr lang="pt-BR" sz="3200" b="1" i="0" dirty="0">
                <a:effectLst/>
                <a:latin typeface="Calibri" panose="020F0502020204030204" pitchFamily="34" charset="0"/>
                <a:ea typeface="Calibri" panose="020F0502020204030204" pitchFamily="34" charset="0"/>
                <a:cs typeface="Calibri" panose="020F0502020204030204" pitchFamily="34" charset="0"/>
              </a:rPr>
              <a:t>Logos de exemplos:</a:t>
            </a:r>
            <a:r>
              <a:rPr lang="pt-BR" sz="3200" b="0" i="0" dirty="0">
                <a:effectLst/>
                <a:latin typeface="Calibri" panose="020F0502020204030204" pitchFamily="34" charset="0"/>
                <a:ea typeface="Calibri" panose="020F0502020204030204" pitchFamily="34" charset="0"/>
                <a:cs typeface="Calibri" panose="020F0502020204030204" pitchFamily="34" charset="0"/>
              </a:rPr>
              <a:t> Netflix, Google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Docs</a:t>
            </a: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Amazon</a:t>
            </a:r>
            <a:r>
              <a:rPr lang="pt-BR" sz="3200" b="0" i="0" dirty="0">
                <a:effectLst/>
                <a:latin typeface="Calibri" panose="020F0502020204030204" pitchFamily="34" charset="0"/>
                <a:ea typeface="Calibri" panose="020F0502020204030204" pitchFamily="34" charset="0"/>
                <a:cs typeface="Calibri" panose="020F0502020204030204" pitchFamily="34" charset="0"/>
              </a:rPr>
              <a:t>.</a:t>
            </a:r>
          </a:p>
          <a:p>
            <a:pPr marL="457200" indent="-457200" algn="l">
              <a:spcBef>
                <a:spcPts val="300"/>
              </a:spcBef>
              <a:buFont typeface="Arial" panose="020B0604020202020204" pitchFamily="34" charset="0"/>
              <a:buChar char="•"/>
            </a:pPr>
            <a:r>
              <a:rPr lang="pt-BR" sz="3200" b="1" i="0" dirty="0">
                <a:effectLst/>
                <a:latin typeface="Calibri" panose="020F0502020204030204" pitchFamily="34" charset="0"/>
                <a:ea typeface="Calibri" panose="020F0502020204030204" pitchFamily="34" charset="0"/>
                <a:cs typeface="Calibri" panose="020F0502020204030204" pitchFamily="34" charset="0"/>
              </a:rPr>
              <a:t>Gráfico:</a:t>
            </a:r>
            <a:r>
              <a:rPr lang="pt-BR" sz="3200" b="0" i="0" dirty="0">
                <a:effectLst/>
                <a:latin typeface="Calibri" panose="020F0502020204030204" pitchFamily="34" charset="0"/>
                <a:ea typeface="Calibri" panose="020F0502020204030204" pitchFamily="34" charset="0"/>
                <a:cs typeface="Calibri" panose="020F0502020204030204" pitchFamily="34" charset="0"/>
              </a:rPr>
              <a:t> Barra mostrando crescimento de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WebApps</a:t>
            </a:r>
            <a:r>
              <a:rPr lang="pt-BR" sz="3200" b="0" i="0" dirty="0">
                <a:effectLst/>
                <a:latin typeface="Calibri" panose="020F0502020204030204" pitchFamily="34" charset="0"/>
                <a:ea typeface="Calibri" panose="020F0502020204030204" pitchFamily="34" charset="0"/>
                <a:cs typeface="Calibri" panose="020F0502020204030204" pitchFamily="34" charset="0"/>
              </a:rPr>
              <a:t> (2000–2023).</a:t>
            </a:r>
          </a:p>
        </p:txBody>
      </p:sp>
    </p:spTree>
    <p:extLst>
      <p:ext uri="{BB962C8B-B14F-4D97-AF65-F5344CB8AC3E}">
        <p14:creationId xmlns:p14="http://schemas.microsoft.com/office/powerpoint/2010/main" val="186902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42F7-91C9-78C2-AC93-E0564E0B6C36}"/>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236336DF-392A-ECAE-CF4D-6ACBABB01AF1}"/>
              </a:ext>
            </a:extLst>
          </p:cNvPr>
          <p:cNvSpPr>
            <a:spLocks noGrp="1"/>
          </p:cNvSpPr>
          <p:nvPr>
            <p:ph type="title"/>
          </p:nvPr>
        </p:nvSpPr>
        <p:spPr>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sp>
        <p:nvSpPr>
          <p:cNvPr id="3" name="CaixaDeTexto 2">
            <a:extLst>
              <a:ext uri="{FF2B5EF4-FFF2-40B4-BE49-F238E27FC236}">
                <a16:creationId xmlns:a16="http://schemas.microsoft.com/office/drawing/2014/main" id="{6C1CBBBC-1019-467B-A1B2-A9DE67516FA7}"/>
              </a:ext>
            </a:extLst>
          </p:cNvPr>
          <p:cNvSpPr txBox="1"/>
          <p:nvPr/>
        </p:nvSpPr>
        <p:spPr>
          <a:xfrm>
            <a:off x="1283319" y="2990354"/>
            <a:ext cx="15163801" cy="6686446"/>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Design Responsivo</a:t>
            </a:r>
          </a:p>
          <a:p>
            <a:pPr algn="l"/>
            <a:endParaRPr lang="pt-BR" sz="3200" b="1"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O que é?</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Adaptação da interface a diferentes telas (PC, mobile, tablet).</a:t>
            </a:r>
          </a:p>
          <a:p>
            <a:pPr algn="l"/>
            <a:endParaRPr lang="pt-BR" sz="3200" b="1"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Técnicas:</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Media queries (CSS).</a:t>
            </a:r>
          </a:p>
          <a:p>
            <a:pPr marL="457200" indent="-457200" algn="l">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Layouts flexíveis (Grid/</a:t>
            </a:r>
            <a:r>
              <a:rPr lang="pt-BR" sz="3200" b="0" i="0" dirty="0" err="1">
                <a:effectLst/>
                <a:latin typeface="Calibri" panose="020F0502020204030204" pitchFamily="34" charset="0"/>
                <a:ea typeface="Calibri" panose="020F0502020204030204" pitchFamily="34" charset="0"/>
                <a:cs typeface="Calibri" panose="020F0502020204030204" pitchFamily="34" charset="0"/>
              </a:rPr>
              <a:t>Flexbox</a:t>
            </a:r>
            <a:r>
              <a:rPr lang="pt-BR" sz="3200" b="0" i="0" dirty="0">
                <a:effectLst/>
                <a:latin typeface="Calibri" panose="020F0502020204030204" pitchFamily="34" charset="0"/>
                <a:ea typeface="Calibri" panose="020F0502020204030204" pitchFamily="34" charset="0"/>
                <a:cs typeface="Calibri" panose="020F0502020204030204" pitchFamily="34" charset="0"/>
              </a:rPr>
              <a:t>).</a:t>
            </a:r>
          </a:p>
          <a:p>
            <a:pPr marL="457200" indent="-457200" algn="l">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Imagens escaláveis.</a:t>
            </a: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Ferramentas:</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err="1">
                <a:effectLst/>
                <a:latin typeface="Calibri" panose="020F0502020204030204" pitchFamily="34" charset="0"/>
                <a:ea typeface="Calibri" panose="020F0502020204030204" pitchFamily="34" charset="0"/>
                <a:cs typeface="Calibri" panose="020F0502020204030204" pitchFamily="34" charset="0"/>
              </a:rPr>
              <a:t>Bootstrap</a:t>
            </a: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Tailwind</a:t>
            </a:r>
            <a:r>
              <a:rPr lang="pt-BR" sz="3200" b="0" i="0" dirty="0">
                <a:effectLst/>
                <a:latin typeface="Calibri" panose="020F0502020204030204" pitchFamily="34" charset="0"/>
                <a:ea typeface="Calibri" panose="020F0502020204030204" pitchFamily="34" charset="0"/>
                <a:cs typeface="Calibri" panose="020F0502020204030204" pitchFamily="34" charset="0"/>
              </a:rPr>
              <a:t> CSS.</a:t>
            </a:r>
          </a:p>
          <a:p>
            <a:pPr algn="l">
              <a:spcBef>
                <a:spcPts val="300"/>
              </a:spcBef>
              <a:spcAft>
                <a:spcPts val="300"/>
              </a:spcAft>
            </a:pPr>
            <a:r>
              <a:rPr lang="pt-BR" sz="3200" b="1" i="0" dirty="0" err="1">
                <a:effectLst/>
                <a:latin typeface="Calibri" panose="020F0502020204030204" pitchFamily="34" charset="0"/>
                <a:ea typeface="Calibri" panose="020F0502020204030204" pitchFamily="34" charset="0"/>
                <a:cs typeface="Calibri" panose="020F0502020204030204" pitchFamily="34" charset="0"/>
              </a:rPr>
              <a:t>Mockup</a:t>
            </a:r>
            <a:r>
              <a:rPr lang="pt-BR" sz="3200" b="1" i="0" dirty="0">
                <a:effectLst/>
                <a:latin typeface="Calibri" panose="020F0502020204030204" pitchFamily="34" charset="0"/>
                <a:ea typeface="Calibri" panose="020F0502020204030204" pitchFamily="34" charset="0"/>
                <a:cs typeface="Calibri" panose="020F0502020204030204" pitchFamily="34" charset="0"/>
              </a:rPr>
              <a:t> de dispositivos:</a:t>
            </a: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lgn="l">
              <a:spcBef>
                <a:spcPts val="300"/>
              </a:spcBef>
              <a:spcAft>
                <a:spcPts val="300"/>
              </a:spcAft>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Imagem de um layout se adaptando a PC, tablet e celular.</a:t>
            </a:r>
          </a:p>
        </p:txBody>
      </p:sp>
    </p:spTree>
    <p:extLst>
      <p:ext uri="{BB962C8B-B14F-4D97-AF65-F5344CB8AC3E}">
        <p14:creationId xmlns:p14="http://schemas.microsoft.com/office/powerpoint/2010/main" val="219429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B5030-E342-5456-5418-E516886B2877}"/>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5F44A0B9-E882-117D-822A-58B3703606B9}"/>
              </a:ext>
            </a:extLst>
          </p:cNvPr>
          <p:cNvSpPr>
            <a:spLocks noGrp="1"/>
          </p:cNvSpPr>
          <p:nvPr>
            <p:ph type="title"/>
          </p:nvPr>
        </p:nvSpPr>
        <p:spPr>
          <a:prstGeom prst="rect">
            <a:avLst/>
          </a:prstGeom>
        </p:spPr>
        <p:txBody>
          <a:bodyPr>
            <a:normAutofit/>
          </a:bodyPr>
          <a:lstStyle/>
          <a:p>
            <a:pPr algn="l"/>
            <a:r>
              <a:rPr lang="pt-BR" sz="3600" b="1" i="0" u="none" strike="noStrike" baseline="0" dirty="0">
                <a:solidFill>
                  <a:srgbClr val="585757"/>
                </a:solidFill>
              </a:rPr>
              <a:t>Arquitetura das Aplicações Web</a:t>
            </a:r>
            <a:endParaRPr lang="pt-BR" sz="3600" b="1" dirty="0"/>
          </a:p>
        </p:txBody>
      </p:sp>
      <p:sp>
        <p:nvSpPr>
          <p:cNvPr id="3" name="CaixaDeTexto 2">
            <a:extLst>
              <a:ext uri="{FF2B5EF4-FFF2-40B4-BE49-F238E27FC236}">
                <a16:creationId xmlns:a16="http://schemas.microsoft.com/office/drawing/2014/main" id="{8DE860B3-8DA6-140F-CAA7-57E2B339AF53}"/>
              </a:ext>
            </a:extLst>
          </p:cNvPr>
          <p:cNvSpPr txBox="1"/>
          <p:nvPr/>
        </p:nvSpPr>
        <p:spPr>
          <a:xfrm>
            <a:off x="1257299" y="3390900"/>
            <a:ext cx="7086600" cy="5624617"/>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O que é Web Semântica?</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Extensão da web que permite aos computadores "entenderem" o significado dos dados.</a:t>
            </a:r>
          </a:p>
          <a:p>
            <a:pPr marL="457200" indent="-457200" algn="just">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Foco em </a:t>
            </a:r>
            <a:r>
              <a:rPr lang="pt-BR" sz="3200" b="1" i="0" dirty="0">
                <a:effectLst/>
                <a:latin typeface="Calibri" panose="020F0502020204030204" pitchFamily="34" charset="0"/>
                <a:ea typeface="Calibri" panose="020F0502020204030204" pitchFamily="34" charset="0"/>
                <a:cs typeface="Calibri" panose="020F0502020204030204" pitchFamily="34" charset="0"/>
              </a:rPr>
              <a:t>dados estruturados</a:t>
            </a:r>
            <a:r>
              <a:rPr lang="pt-BR" sz="3200" b="0" i="0" dirty="0">
                <a:effectLst/>
                <a:latin typeface="Calibri" panose="020F0502020204030204" pitchFamily="34" charset="0"/>
                <a:ea typeface="Calibri" panose="020F0502020204030204" pitchFamily="34" charset="0"/>
                <a:cs typeface="Calibri" panose="020F0502020204030204" pitchFamily="34" charset="0"/>
              </a:rPr>
              <a:t> e </a:t>
            </a:r>
            <a:r>
              <a:rPr lang="pt-BR" sz="3200" b="1" i="0" dirty="0">
                <a:effectLst/>
                <a:latin typeface="Calibri" panose="020F0502020204030204" pitchFamily="34" charset="0"/>
                <a:ea typeface="Calibri" panose="020F0502020204030204" pitchFamily="34" charset="0"/>
                <a:cs typeface="Calibri" panose="020F0502020204030204" pitchFamily="34" charset="0"/>
              </a:rPr>
              <a:t>metadados</a:t>
            </a:r>
            <a:r>
              <a:rPr lang="pt-BR" sz="3200" b="0" i="0" dirty="0">
                <a:effectLst/>
                <a:latin typeface="Calibri" panose="020F0502020204030204" pitchFamily="34" charset="0"/>
                <a:ea typeface="Calibri" panose="020F0502020204030204" pitchFamily="34" charset="0"/>
                <a:cs typeface="Calibri" panose="020F0502020204030204" pitchFamily="34" charset="0"/>
              </a:rPr>
              <a:t>.</a:t>
            </a:r>
          </a:p>
          <a:p>
            <a:pPr marL="457200" indent="-457200" algn="just">
              <a:spcBef>
                <a:spcPts val="300"/>
              </a:spcBef>
              <a:buFont typeface="Arial" panose="020B0604020202020204" pitchFamily="34" charset="0"/>
              <a:buChar char="•"/>
            </a:pP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Objetivo:</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Tornar a web mais inteligente e útil para humanos e máquinas.</a:t>
            </a:r>
          </a:p>
          <a:p>
            <a:pPr marL="742950" lvl="1" indent="-285750" algn="l">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a:t>
            </a:r>
          </a:p>
        </p:txBody>
      </p:sp>
      <p:sp>
        <p:nvSpPr>
          <p:cNvPr id="9" name="CaixaDeTexto 8">
            <a:extLst>
              <a:ext uri="{FF2B5EF4-FFF2-40B4-BE49-F238E27FC236}">
                <a16:creationId xmlns:a16="http://schemas.microsoft.com/office/drawing/2014/main" id="{059E7F0A-B44C-B4DF-13D9-7DB941A40B7E}"/>
              </a:ext>
            </a:extLst>
          </p:cNvPr>
          <p:cNvSpPr txBox="1"/>
          <p:nvPr/>
        </p:nvSpPr>
        <p:spPr>
          <a:xfrm>
            <a:off x="9139029" y="2999559"/>
            <a:ext cx="7086600" cy="3731791"/>
          </a:xfrm>
          <a:prstGeom prst="rect">
            <a:avLst/>
          </a:prstGeom>
          <a:noFill/>
        </p:spPr>
        <p:txBody>
          <a:bodyPr wrap="square">
            <a:spAutoFit/>
          </a:bodyPr>
          <a:lstStyle/>
          <a:p>
            <a:pPr algn="l"/>
            <a:r>
              <a:rPr lang="pt-BR" sz="3200" b="1" i="0" dirty="0">
                <a:effectLst/>
                <a:latin typeface="Inter"/>
              </a:rPr>
              <a:t>Exemplo Prático:</a:t>
            </a:r>
            <a:endParaRPr lang="pt-BR" sz="3200" b="0" i="0" dirty="0">
              <a:effectLst/>
              <a:latin typeface="Inter"/>
            </a:endParaRPr>
          </a:p>
          <a:p>
            <a:pPr algn="l">
              <a:spcAft>
                <a:spcPts val="300"/>
              </a:spcAft>
              <a:buFont typeface="Arial" panose="020B0604020202020204" pitchFamily="34" charset="0"/>
              <a:buChar char="•"/>
            </a:pPr>
            <a:r>
              <a:rPr lang="pt-BR" sz="3200" b="1" i="0" dirty="0">
                <a:effectLst/>
                <a:latin typeface="Inter"/>
              </a:rPr>
              <a:t>HTML Tradicional:</a:t>
            </a:r>
          </a:p>
          <a:p>
            <a:pPr algn="l">
              <a:spcAft>
                <a:spcPts val="300"/>
              </a:spcAft>
              <a:buFont typeface="Arial" panose="020B0604020202020204" pitchFamily="34" charset="0"/>
              <a:buChar char="•"/>
            </a:pPr>
            <a:endParaRPr lang="pt-BR" sz="3200" b="1" dirty="0">
              <a:latin typeface="Inter"/>
            </a:endParaRPr>
          </a:p>
          <a:p>
            <a:pPr algn="l">
              <a:spcAft>
                <a:spcPts val="300"/>
              </a:spcAft>
              <a:buFont typeface="Arial" panose="020B0604020202020204" pitchFamily="34" charset="0"/>
              <a:buChar char="•"/>
            </a:pPr>
            <a:endParaRPr lang="pt-BR" sz="3200" b="1" i="0" dirty="0">
              <a:effectLst/>
              <a:latin typeface="Inter"/>
            </a:endParaRPr>
          </a:p>
          <a:p>
            <a:pPr algn="l">
              <a:spcAft>
                <a:spcPts val="300"/>
              </a:spcAft>
              <a:buFont typeface="Arial" panose="020B0604020202020204" pitchFamily="34" charset="0"/>
              <a:buChar char="•"/>
            </a:pPr>
            <a:endParaRPr lang="pt-BR" sz="3200" b="1" dirty="0">
              <a:latin typeface="Inter"/>
            </a:endParaRPr>
          </a:p>
          <a:p>
            <a:pPr algn="l">
              <a:spcAft>
                <a:spcPts val="300"/>
              </a:spcAft>
            </a:pPr>
            <a:endParaRPr lang="pt-BR" sz="3200" b="1" dirty="0">
              <a:latin typeface="Inter"/>
            </a:endParaRPr>
          </a:p>
          <a:p>
            <a:pPr algn="l">
              <a:spcAft>
                <a:spcPts val="300"/>
              </a:spcAft>
              <a:buFont typeface="Arial" panose="020B0604020202020204" pitchFamily="34" charset="0"/>
              <a:buChar char="•"/>
            </a:pPr>
            <a:r>
              <a:rPr lang="pt-BR" sz="3200" b="1" i="0" dirty="0">
                <a:effectLst/>
                <a:latin typeface="Inter"/>
              </a:rPr>
              <a:t>HTML Semântico:</a:t>
            </a:r>
            <a:endParaRPr lang="pt-BR" sz="3200" b="0" i="0" dirty="0">
              <a:effectLst/>
              <a:latin typeface="Inter"/>
            </a:endParaRPr>
          </a:p>
        </p:txBody>
      </p:sp>
      <p:pic>
        <p:nvPicPr>
          <p:cNvPr id="12" name="Imagem 11">
            <a:extLst>
              <a:ext uri="{FF2B5EF4-FFF2-40B4-BE49-F238E27FC236}">
                <a16:creationId xmlns:a16="http://schemas.microsoft.com/office/drawing/2014/main" id="{D4E59826-55D0-9FBF-910A-250D12970293}"/>
              </a:ext>
            </a:extLst>
          </p:cNvPr>
          <p:cNvPicPr>
            <a:picLocks noChangeAspect="1"/>
          </p:cNvPicPr>
          <p:nvPr/>
        </p:nvPicPr>
        <p:blipFill>
          <a:blip r:embed="rId3"/>
          <a:stretch>
            <a:fillRect/>
          </a:stretch>
        </p:blipFill>
        <p:spPr>
          <a:xfrm>
            <a:off x="10409848" y="4171818"/>
            <a:ext cx="4544961" cy="1943363"/>
          </a:xfrm>
          <a:prstGeom prst="rect">
            <a:avLst/>
          </a:prstGeom>
        </p:spPr>
      </p:pic>
      <p:pic>
        <p:nvPicPr>
          <p:cNvPr id="14" name="Imagem 13">
            <a:extLst>
              <a:ext uri="{FF2B5EF4-FFF2-40B4-BE49-F238E27FC236}">
                <a16:creationId xmlns:a16="http://schemas.microsoft.com/office/drawing/2014/main" id="{01FA5268-9CCD-4F03-3D28-DC4A352A9496}"/>
              </a:ext>
            </a:extLst>
          </p:cNvPr>
          <p:cNvPicPr>
            <a:picLocks noChangeAspect="1"/>
          </p:cNvPicPr>
          <p:nvPr/>
        </p:nvPicPr>
        <p:blipFill>
          <a:blip r:embed="rId4"/>
          <a:stretch>
            <a:fillRect/>
          </a:stretch>
        </p:blipFill>
        <p:spPr>
          <a:xfrm>
            <a:off x="10394980" y="7041188"/>
            <a:ext cx="4679839" cy="2163986"/>
          </a:xfrm>
          <a:prstGeom prst="rect">
            <a:avLst/>
          </a:prstGeom>
        </p:spPr>
      </p:pic>
    </p:spTree>
    <p:extLst>
      <p:ext uri="{BB962C8B-B14F-4D97-AF65-F5344CB8AC3E}">
        <p14:creationId xmlns:p14="http://schemas.microsoft.com/office/powerpoint/2010/main" val="2769731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DDB5B-5EE3-150C-5BC2-2E7AFBDE2783}"/>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23EDB253-878F-0335-9BB4-D362F536E9BC}"/>
              </a:ext>
            </a:extLst>
          </p:cNvPr>
          <p:cNvSpPr>
            <a:spLocks noGrp="1"/>
          </p:cNvSpPr>
          <p:nvPr>
            <p:ph type="body" sz="quarter" idx="10"/>
          </p:nvPr>
        </p:nvSpPr>
        <p:spPr>
          <a:xfrm>
            <a:off x="1371600" y="3886200"/>
            <a:ext cx="14859000" cy="3771900"/>
          </a:xfrm>
          <a:prstGeom prst="rect">
            <a:avLst/>
          </a:prstGeom>
        </p:spPr>
        <p:txBody>
          <a:bodyPr>
            <a:noAutofit/>
          </a:bodyPr>
          <a:lstStyle/>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p>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p>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a:t>
            </a:r>
            <a:r>
              <a:rPr lang="pt-BR" sz="3600" b="0"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A6C60FDF-CC29-8C13-A82E-47ACBEB7DC6C}"/>
              </a:ext>
            </a:extLst>
          </p:cNvPr>
          <p:cNvSpPr>
            <a:spLocks noGrp="1"/>
          </p:cNvSpPr>
          <p:nvPr>
            <p:ph type="title"/>
          </p:nvPr>
        </p:nvSpPr>
        <p:spPr>
          <a:xfrm>
            <a:off x="762000" y="2267014"/>
            <a:ext cx="7772400" cy="1470025"/>
          </a:xfrm>
          <a:prstGeom prst="rect">
            <a:avLst/>
          </a:prstGeom>
        </p:spPr>
        <p:txBody>
          <a:bodyPr>
            <a:normAutofit/>
          </a:bodyPr>
          <a:lstStyle/>
          <a:p>
            <a:pPr algn="l"/>
            <a:r>
              <a:rPr lang="pt-BR" sz="4400">
                <a:latin typeface="Calibri" panose="020F0502020204030204" pitchFamily="34" charset="0"/>
                <a:ea typeface="Calibri" panose="020F0502020204030204" pitchFamily="34" charset="0"/>
                <a:cs typeface="Calibri" panose="020F0502020204030204" pitchFamily="34" charset="0"/>
              </a:rPr>
              <a:t>Tópicos de estudo:</a:t>
            </a:r>
            <a:endParaRPr lang="pt-BR" sz="4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206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5C183-89ED-C180-DF4B-300102E8CEB8}"/>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B4A0145C-B24B-0274-165D-75AD5E981577}"/>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8" name="CaixaDeTexto 7">
            <a:extLst>
              <a:ext uri="{FF2B5EF4-FFF2-40B4-BE49-F238E27FC236}">
                <a16:creationId xmlns:a16="http://schemas.microsoft.com/office/drawing/2014/main" id="{AB933696-CACF-AE13-90D4-1D1D2230FCAE}"/>
              </a:ext>
            </a:extLst>
          </p:cNvPr>
          <p:cNvSpPr txBox="1"/>
          <p:nvPr/>
        </p:nvSpPr>
        <p:spPr>
          <a:xfrm>
            <a:off x="1287036" y="3314700"/>
            <a:ext cx="14744701" cy="4031873"/>
          </a:xfrm>
          <a:prstGeom prst="rect">
            <a:avLst/>
          </a:prstGeom>
          <a:noFill/>
        </p:spPr>
        <p:txBody>
          <a:bodyPr wrap="square">
            <a:spAutoFit/>
          </a:bodyPr>
          <a:lstStyle/>
          <a:p>
            <a:r>
              <a:rPr lang="pt-BR" sz="3200" b="1" dirty="0">
                <a:latin typeface="Calibri" panose="020F0502020204030204" pitchFamily="34" charset="0"/>
                <a:ea typeface="Calibri" panose="020F0502020204030204" pitchFamily="34" charset="0"/>
                <a:cs typeface="Calibri" panose="020F0502020204030204" pitchFamily="34" charset="0"/>
              </a:rPr>
              <a:t>Como Funciona a Comunicação Web?</a:t>
            </a:r>
          </a:p>
          <a:p>
            <a:endParaRPr lang="pt-BR" sz="3200" b="1"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pt-BR" sz="3200" dirty="0">
                <a:latin typeface="Calibri" panose="020F0502020204030204" pitchFamily="34" charset="0"/>
                <a:ea typeface="Calibri" panose="020F0502020204030204" pitchFamily="34" charset="0"/>
                <a:cs typeface="Calibri" panose="020F0502020204030204" pitchFamily="34" charset="0"/>
              </a:rPr>
              <a:t>Cliente (🖥️): Solicita recursos (</a:t>
            </a:r>
            <a:r>
              <a:rPr lang="pt-BR" sz="3200" dirty="0" err="1">
                <a:latin typeface="Calibri" panose="020F0502020204030204" pitchFamily="34" charset="0"/>
                <a:ea typeface="Calibri" panose="020F0502020204030204" pitchFamily="34" charset="0"/>
                <a:cs typeface="Calibri" panose="020F0502020204030204" pitchFamily="34" charset="0"/>
              </a:rPr>
              <a:t>ex</a:t>
            </a:r>
            <a:r>
              <a:rPr lang="pt-BR" sz="3200" dirty="0">
                <a:latin typeface="Calibri" panose="020F0502020204030204" pitchFamily="34" charset="0"/>
                <a:ea typeface="Calibri" panose="020F0502020204030204" pitchFamily="34" charset="0"/>
                <a:cs typeface="Calibri" panose="020F0502020204030204" pitchFamily="34" charset="0"/>
              </a:rPr>
              <a:t>: navegador).</a:t>
            </a:r>
          </a:p>
          <a:p>
            <a:pPr marL="457200" indent="-457200">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pt-BR" sz="3200" dirty="0">
                <a:latin typeface="Calibri" panose="020F0502020204030204" pitchFamily="34" charset="0"/>
                <a:ea typeface="Calibri" panose="020F0502020204030204" pitchFamily="34" charset="0"/>
                <a:cs typeface="Calibri" panose="020F0502020204030204" pitchFamily="34" charset="0"/>
              </a:rPr>
              <a:t>Servidor (📡): Responde com os dados solicitados.</a:t>
            </a:r>
          </a:p>
          <a:p>
            <a:pPr marL="457200" indent="-457200">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pt-BR" sz="3200" dirty="0">
                <a:latin typeface="Calibri" panose="020F0502020204030204" pitchFamily="34" charset="0"/>
                <a:ea typeface="Calibri" panose="020F0502020204030204" pitchFamily="34" charset="0"/>
                <a:cs typeface="Calibri" panose="020F0502020204030204" pitchFamily="34" charset="0"/>
              </a:rPr>
              <a:t>"A web conecta o mundo através de solicitações e respostas."</a:t>
            </a:r>
          </a:p>
          <a:p>
            <a:pPr marL="457200" indent="-457200">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7826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1E3B-7BDA-671A-BB11-6049DC4B511A}"/>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79A86C04-7A3A-249C-5FE3-D5DA37530711}"/>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8" name="CaixaDeTexto 7">
            <a:extLst>
              <a:ext uri="{FF2B5EF4-FFF2-40B4-BE49-F238E27FC236}">
                <a16:creationId xmlns:a16="http://schemas.microsoft.com/office/drawing/2014/main" id="{68122AD7-4C1E-948F-BE00-1289C64B9301}"/>
              </a:ext>
            </a:extLst>
          </p:cNvPr>
          <p:cNvSpPr txBox="1"/>
          <p:nvPr/>
        </p:nvSpPr>
        <p:spPr>
          <a:xfrm>
            <a:off x="1257299" y="3314700"/>
            <a:ext cx="15763461" cy="5016758"/>
          </a:xfrm>
          <a:prstGeom prst="rect">
            <a:avLst/>
          </a:prstGeom>
          <a:noFill/>
        </p:spPr>
        <p:txBody>
          <a:bodyPr wrap="square">
            <a:spAutoFit/>
          </a:bodyPr>
          <a:lstStyle/>
          <a:p>
            <a:r>
              <a:rPr lang="pt-BR" sz="3200" b="1" dirty="0">
                <a:latin typeface="Calibri" panose="020F0502020204030204" pitchFamily="34" charset="0"/>
                <a:ea typeface="Calibri" panose="020F0502020204030204" pitchFamily="34" charset="0"/>
                <a:cs typeface="Calibri" panose="020F0502020204030204" pitchFamily="34" charset="0"/>
              </a:rPr>
              <a:t>Identificando Recursos na Web</a:t>
            </a:r>
          </a:p>
          <a:p>
            <a:pPr marL="457200" indent="-457200">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URI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Uniform</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Resource</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Identifier</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a:t>
            </a:r>
            <a:r>
              <a:rPr lang="pt-BR" sz="3200" dirty="0">
                <a:latin typeface="Calibri" panose="020F0502020204030204" pitchFamily="34" charset="0"/>
                <a:ea typeface="Calibri" panose="020F0502020204030204" pitchFamily="34" charset="0"/>
                <a:cs typeface="Calibri" panose="020F0502020204030204" pitchFamily="34" charset="0"/>
              </a:rPr>
              <a:t> (🔖): Identificador único (</a:t>
            </a:r>
            <a:r>
              <a:rPr lang="pt-BR" sz="3200" dirty="0" err="1">
                <a:latin typeface="Calibri" panose="020F0502020204030204" pitchFamily="34" charset="0"/>
                <a:ea typeface="Calibri" panose="020F0502020204030204" pitchFamily="34" charset="0"/>
                <a:cs typeface="Calibri" panose="020F0502020204030204" pitchFamily="34" charset="0"/>
              </a:rPr>
              <a:t>ex</a:t>
            </a:r>
            <a:r>
              <a:rPr lang="pt-BR" sz="3200" dirty="0">
                <a:latin typeface="Calibri" panose="020F0502020204030204" pitchFamily="34" charset="0"/>
                <a:ea typeface="Calibri" panose="020F0502020204030204" pitchFamily="34" charset="0"/>
                <a:cs typeface="Calibri" panose="020F0502020204030204" pitchFamily="34" charset="0"/>
              </a:rPr>
              <a:t>: urn:isbn:0451450523).</a:t>
            </a:r>
          </a:p>
          <a:p>
            <a:pPr marL="457200" indent="-457200">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URL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Uniform</a:t>
            </a:r>
            <a:r>
              <a:rPr lang="pt-BR" sz="3200" dirty="0">
                <a:latin typeface="Calibri" panose="020F0502020204030204" pitchFamily="34" charset="0"/>
                <a:ea typeface="Calibri" panose="020F0502020204030204" pitchFamily="34" charset="0"/>
                <a:cs typeface="Calibri" panose="020F0502020204030204" pitchFamily="34" charset="0"/>
              </a:rPr>
              <a:t>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Resource</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 </a:t>
            </a:r>
            <a:r>
              <a:rPr lang="pt-BR" sz="3200" b="0" i="0" u="none" strike="noStrike" baseline="0" dirty="0" err="1">
                <a:latin typeface="Calibri" panose="020F0502020204030204" pitchFamily="34" charset="0"/>
                <a:ea typeface="Calibri" panose="020F0502020204030204" pitchFamily="34" charset="0"/>
                <a:cs typeface="Calibri" panose="020F0502020204030204" pitchFamily="34" charset="0"/>
              </a:rPr>
              <a:t>Locator</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a:t>
            </a:r>
            <a:r>
              <a:rPr lang="pt-BR" sz="3200" dirty="0">
                <a:latin typeface="Calibri" panose="020F0502020204030204" pitchFamily="34" charset="0"/>
                <a:ea typeface="Calibri" panose="020F0502020204030204" pitchFamily="34" charset="0"/>
                <a:cs typeface="Calibri" panose="020F0502020204030204" pitchFamily="34" charset="0"/>
              </a:rPr>
              <a:t> (📍): Localizador de recursos (</a:t>
            </a:r>
            <a:r>
              <a:rPr lang="pt-BR" sz="3200" dirty="0" err="1">
                <a:latin typeface="Calibri" panose="020F0502020204030204" pitchFamily="34" charset="0"/>
                <a:ea typeface="Calibri" panose="020F0502020204030204" pitchFamily="34" charset="0"/>
                <a:cs typeface="Calibri" panose="020F0502020204030204" pitchFamily="34" charset="0"/>
              </a:rPr>
              <a:t>ex</a:t>
            </a:r>
            <a:r>
              <a:rPr lang="pt-BR" sz="3200" dirty="0">
                <a:latin typeface="Calibri" panose="020F0502020204030204" pitchFamily="34" charset="0"/>
                <a:ea typeface="Calibri" panose="020F0502020204030204" pitchFamily="34" charset="0"/>
                <a:cs typeface="Calibri" panose="020F0502020204030204" pitchFamily="34" charset="0"/>
              </a:rPr>
              <a:t>: </a:t>
            </a:r>
            <a:r>
              <a:rPr lang="pt-BR" sz="3200" dirty="0">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https://www.exemplo.com</a:t>
            </a:r>
            <a:r>
              <a:rPr lang="pt-BR" sz="3200" dirty="0">
                <a:latin typeface="Calibri" panose="020F0502020204030204" pitchFamily="34" charset="0"/>
                <a:ea typeface="Calibri" panose="020F0502020204030204" pitchFamily="34" charset="0"/>
                <a:cs typeface="Calibri" panose="020F0502020204030204" pitchFamily="34" charset="0"/>
              </a:rPr>
              <a:t>).</a:t>
            </a:r>
          </a:p>
          <a:p>
            <a:pPr marL="457200" indent="-457200" algn="l">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Esse endereço virtual é informado na barra de endereços do seu navegador e possui a seguinte sintaxe:</a:t>
            </a:r>
          </a:p>
          <a:p>
            <a:pPr marL="914400" lvl="1" indent="-457200">
              <a:buFont typeface="Arial" panose="020B0604020202020204" pitchFamily="34" charset="0"/>
              <a:buChar char="•"/>
            </a:pPr>
            <a:r>
              <a:rPr lang="pt-BR" sz="3200" b="1" i="0" u="none" strike="noStrike" baseline="0" dirty="0">
                <a:latin typeface="Calibri" panose="020F0502020204030204" pitchFamily="34" charset="0"/>
                <a:ea typeface="Calibri" panose="020F0502020204030204" pitchFamily="34" charset="0"/>
                <a:cs typeface="Calibri" panose="020F0502020204030204" pitchFamily="34" charset="0"/>
              </a:rPr>
              <a:t>protocolo://</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dominio:porta/caminho/arquivo</a:t>
            </a:r>
            <a:endParaRPr lang="pt-BR"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2167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08359-5148-F91C-FD3A-69EE6F891990}"/>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57397FAE-98FF-0F55-D5EA-F9B2500029FC}"/>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graphicFrame>
        <p:nvGraphicFramePr>
          <p:cNvPr id="4" name="Espaço Reservado para Tabela 3">
            <a:extLst>
              <a:ext uri="{FF2B5EF4-FFF2-40B4-BE49-F238E27FC236}">
                <a16:creationId xmlns:a16="http://schemas.microsoft.com/office/drawing/2014/main" id="{0E63A9B7-28D0-775C-3BE8-C75AFCAB93E4}"/>
              </a:ext>
            </a:extLst>
          </p:cNvPr>
          <p:cNvGraphicFramePr>
            <a:graphicFrameLocks noGrp="1"/>
          </p:cNvGraphicFramePr>
          <p:nvPr>
            <p:ph type="tbl" sz="quarter" idx="13"/>
            <p:extLst>
              <p:ext uri="{D42A27DB-BD31-4B8C-83A1-F6EECF244321}">
                <p14:modId xmlns:p14="http://schemas.microsoft.com/office/powerpoint/2010/main" val="2784444283"/>
              </p:ext>
            </p:extLst>
          </p:nvPr>
        </p:nvGraphicFramePr>
        <p:xfrm>
          <a:off x="1524000" y="4491350"/>
          <a:ext cx="15773400" cy="2590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70045786"/>
                    </a:ext>
                  </a:extLst>
                </a:gridCol>
                <a:gridCol w="4267200">
                  <a:extLst>
                    <a:ext uri="{9D8B030D-6E8A-4147-A177-3AD203B41FA5}">
                      <a16:colId xmlns:a16="http://schemas.microsoft.com/office/drawing/2014/main" val="345432283"/>
                    </a:ext>
                  </a:extLst>
                </a:gridCol>
                <a:gridCol w="6248400">
                  <a:extLst>
                    <a:ext uri="{9D8B030D-6E8A-4147-A177-3AD203B41FA5}">
                      <a16:colId xmlns:a16="http://schemas.microsoft.com/office/drawing/2014/main" val="2349924002"/>
                    </a:ext>
                  </a:extLst>
                </a:gridCol>
              </a:tblGrid>
              <a:tr h="370840">
                <a:tc>
                  <a:txBody>
                    <a:bodyPr/>
                    <a:lstStyle/>
                    <a:p>
                      <a:pPr algn="l"/>
                      <a:r>
                        <a:rPr lang="pt-BR" sz="2800" b="1" dirty="0">
                          <a:effectLst/>
                        </a:rPr>
                        <a:t>Componente</a:t>
                      </a:r>
                    </a:p>
                  </a:txBody>
                  <a:tcPr anchor="ctr"/>
                </a:tc>
                <a:tc>
                  <a:txBody>
                    <a:bodyPr/>
                    <a:lstStyle/>
                    <a:p>
                      <a:pPr algn="l"/>
                      <a:r>
                        <a:rPr lang="pt-BR" sz="2800" b="1" dirty="0">
                          <a:effectLst/>
                        </a:rPr>
                        <a:t>Exemplo</a:t>
                      </a:r>
                    </a:p>
                  </a:txBody>
                  <a:tcPr anchor="ctr"/>
                </a:tc>
                <a:tc>
                  <a:txBody>
                    <a:bodyPr/>
                    <a:lstStyle/>
                    <a:p>
                      <a:pPr algn="l"/>
                      <a:r>
                        <a:rPr lang="pt-BR" sz="2800" b="1">
                          <a:effectLst/>
                        </a:rPr>
                        <a:t>Descrição</a:t>
                      </a:r>
                    </a:p>
                  </a:txBody>
                  <a:tcPr anchor="ctr"/>
                </a:tc>
                <a:extLst>
                  <a:ext uri="{0D108BD9-81ED-4DB2-BD59-A6C34878D82A}">
                    <a16:rowId xmlns:a16="http://schemas.microsoft.com/office/drawing/2014/main" val="2914996447"/>
                  </a:ext>
                </a:extLst>
              </a:tr>
              <a:tr h="370840">
                <a:tc>
                  <a:txBody>
                    <a:bodyPr/>
                    <a:lstStyle/>
                    <a:p>
                      <a:r>
                        <a:rPr lang="pt-BR" sz="2800">
                          <a:effectLst/>
                        </a:rPr>
                        <a:t>Protocolo</a:t>
                      </a:r>
                    </a:p>
                  </a:txBody>
                  <a:tcPr anchor="ctr"/>
                </a:tc>
                <a:tc>
                  <a:txBody>
                    <a:bodyPr/>
                    <a:lstStyle/>
                    <a:p>
                      <a:r>
                        <a:rPr lang="pt-BR" sz="2800">
                          <a:effectLst/>
                        </a:rPr>
                        <a:t>https</a:t>
                      </a:r>
                    </a:p>
                  </a:txBody>
                  <a:tcPr anchor="ctr"/>
                </a:tc>
                <a:tc>
                  <a:txBody>
                    <a:bodyPr/>
                    <a:lstStyle/>
                    <a:p>
                      <a:r>
                        <a:rPr lang="pt-BR" sz="2800">
                          <a:effectLst/>
                        </a:rPr>
                        <a:t>Regras de comunicação (🔐).</a:t>
                      </a:r>
                    </a:p>
                  </a:txBody>
                  <a:tcPr anchor="ctr"/>
                </a:tc>
                <a:extLst>
                  <a:ext uri="{0D108BD9-81ED-4DB2-BD59-A6C34878D82A}">
                    <a16:rowId xmlns:a16="http://schemas.microsoft.com/office/drawing/2014/main" val="3236304956"/>
                  </a:ext>
                </a:extLst>
              </a:tr>
              <a:tr h="370840">
                <a:tc>
                  <a:txBody>
                    <a:bodyPr/>
                    <a:lstStyle/>
                    <a:p>
                      <a:r>
                        <a:rPr lang="pt-BR" sz="2800">
                          <a:effectLst/>
                        </a:rPr>
                        <a:t>Domínio</a:t>
                      </a:r>
                    </a:p>
                  </a:txBody>
                  <a:tcPr anchor="ctr"/>
                </a:tc>
                <a:tc>
                  <a:txBody>
                    <a:bodyPr/>
                    <a:lstStyle/>
                    <a:p>
                      <a:r>
                        <a:rPr lang="pt-BR" sz="2800">
                          <a:effectLst/>
                        </a:rPr>
                        <a:t>www.google.com.br</a:t>
                      </a:r>
                    </a:p>
                  </a:txBody>
                  <a:tcPr anchor="ctr"/>
                </a:tc>
                <a:tc>
                  <a:txBody>
                    <a:bodyPr/>
                    <a:lstStyle/>
                    <a:p>
                      <a:r>
                        <a:rPr lang="pt-BR" sz="2800">
                          <a:effectLst/>
                        </a:rPr>
                        <a:t>Nome amigável do servidor (🌍).</a:t>
                      </a:r>
                    </a:p>
                  </a:txBody>
                  <a:tcPr anchor="ctr"/>
                </a:tc>
                <a:extLst>
                  <a:ext uri="{0D108BD9-81ED-4DB2-BD59-A6C34878D82A}">
                    <a16:rowId xmlns:a16="http://schemas.microsoft.com/office/drawing/2014/main" val="3845591926"/>
                  </a:ext>
                </a:extLst>
              </a:tr>
              <a:tr h="370840">
                <a:tc>
                  <a:txBody>
                    <a:bodyPr/>
                    <a:lstStyle/>
                    <a:p>
                      <a:r>
                        <a:rPr lang="pt-BR" sz="2800">
                          <a:effectLst/>
                        </a:rPr>
                        <a:t>Porta</a:t>
                      </a:r>
                    </a:p>
                  </a:txBody>
                  <a:tcPr anchor="ctr"/>
                </a:tc>
                <a:tc>
                  <a:txBody>
                    <a:bodyPr/>
                    <a:lstStyle/>
                    <a:p>
                      <a:r>
                        <a:rPr lang="pt-BR" sz="2800">
                          <a:effectLst/>
                        </a:rPr>
                        <a:t>:443 (implícita)</a:t>
                      </a:r>
                    </a:p>
                  </a:txBody>
                  <a:tcPr anchor="ctr"/>
                </a:tc>
                <a:tc>
                  <a:txBody>
                    <a:bodyPr/>
                    <a:lstStyle/>
                    <a:p>
                      <a:r>
                        <a:rPr lang="pt-BR" sz="2800">
                          <a:effectLst/>
                        </a:rPr>
                        <a:t>Porta de acesso (🚪).</a:t>
                      </a:r>
                    </a:p>
                  </a:txBody>
                  <a:tcPr anchor="ctr"/>
                </a:tc>
                <a:extLst>
                  <a:ext uri="{0D108BD9-81ED-4DB2-BD59-A6C34878D82A}">
                    <a16:rowId xmlns:a16="http://schemas.microsoft.com/office/drawing/2014/main" val="2874576167"/>
                  </a:ext>
                </a:extLst>
              </a:tr>
              <a:tr h="370840">
                <a:tc>
                  <a:txBody>
                    <a:bodyPr/>
                    <a:lstStyle/>
                    <a:p>
                      <a:r>
                        <a:rPr lang="pt-BR" sz="2800">
                          <a:effectLst/>
                        </a:rPr>
                        <a:t>Caminho</a:t>
                      </a:r>
                    </a:p>
                  </a:txBody>
                  <a:tcPr anchor="ctr"/>
                </a:tc>
                <a:tc>
                  <a:txBody>
                    <a:bodyPr/>
                    <a:lstStyle/>
                    <a:p>
                      <a:r>
                        <a:rPr lang="pt-BR" sz="2800">
                          <a:effectLst/>
                        </a:rPr>
                        <a:t>/images/logo.png</a:t>
                      </a:r>
                    </a:p>
                  </a:txBody>
                  <a:tcPr anchor="ctr"/>
                </a:tc>
                <a:tc>
                  <a:txBody>
                    <a:bodyPr/>
                    <a:lstStyle/>
                    <a:p>
                      <a:r>
                        <a:rPr lang="pt-BR" sz="2800" dirty="0">
                          <a:effectLst/>
                        </a:rPr>
                        <a:t>Local do arquivo no servidor (🗂️).</a:t>
                      </a:r>
                    </a:p>
                  </a:txBody>
                  <a:tcPr anchor="ctr"/>
                </a:tc>
                <a:extLst>
                  <a:ext uri="{0D108BD9-81ED-4DB2-BD59-A6C34878D82A}">
                    <a16:rowId xmlns:a16="http://schemas.microsoft.com/office/drawing/2014/main" val="1742506407"/>
                  </a:ext>
                </a:extLst>
              </a:tr>
            </a:tbl>
          </a:graphicData>
        </a:graphic>
      </p:graphicFrame>
      <p:sp>
        <p:nvSpPr>
          <p:cNvPr id="7" name="CaixaDeTexto 6">
            <a:extLst>
              <a:ext uri="{FF2B5EF4-FFF2-40B4-BE49-F238E27FC236}">
                <a16:creationId xmlns:a16="http://schemas.microsoft.com/office/drawing/2014/main" id="{D131A0EE-DCF7-8230-DB9B-13E5B19AF957}"/>
              </a:ext>
            </a:extLst>
          </p:cNvPr>
          <p:cNvSpPr txBox="1"/>
          <p:nvPr/>
        </p:nvSpPr>
        <p:spPr>
          <a:xfrm>
            <a:off x="1524000" y="2990354"/>
            <a:ext cx="9144000" cy="1077218"/>
          </a:xfrm>
          <a:prstGeom prst="rect">
            <a:avLst/>
          </a:prstGeom>
          <a:noFill/>
        </p:spPr>
        <p:txBody>
          <a:bodyPr wrap="square">
            <a:spAutoFit/>
          </a:bodyPr>
          <a:lstStyle/>
          <a:p>
            <a:r>
              <a:rPr lang="pt-BR" sz="3200" b="1" dirty="0">
                <a:latin typeface="Calibri" panose="020F0502020204030204" pitchFamily="34" charset="0"/>
                <a:ea typeface="Calibri" panose="020F0502020204030204" pitchFamily="34" charset="0"/>
                <a:cs typeface="Calibri" panose="020F0502020204030204" pitchFamily="34" charset="0"/>
              </a:rPr>
              <a:t>Estrutura de uma URL</a:t>
            </a:r>
          </a:p>
          <a:p>
            <a:pPr marL="457200" indent="-457200">
              <a:buFont typeface="Arial" panose="020B0604020202020204" pitchFamily="34" charset="0"/>
              <a:buChar char="•"/>
            </a:pPr>
            <a:r>
              <a:rPr lang="pt-BR" sz="3200" dirty="0">
                <a:latin typeface="Calibri" panose="020F0502020204030204" pitchFamily="34" charset="0"/>
                <a:ea typeface="Calibri" panose="020F0502020204030204" pitchFamily="34" charset="0"/>
                <a:cs typeface="Calibri" panose="020F0502020204030204" pitchFamily="34" charset="0"/>
              </a:rPr>
              <a:t>protocolo://</a:t>
            </a:r>
            <a:r>
              <a:rPr lang="pt-BR" sz="3200" dirty="0" err="1">
                <a:latin typeface="Calibri" panose="020F0502020204030204" pitchFamily="34" charset="0"/>
                <a:ea typeface="Calibri" panose="020F0502020204030204" pitchFamily="34" charset="0"/>
                <a:cs typeface="Calibri" panose="020F0502020204030204" pitchFamily="34" charset="0"/>
              </a:rPr>
              <a:t>domínio:porta</a:t>
            </a:r>
            <a:r>
              <a:rPr lang="pt-BR" sz="3200" dirty="0">
                <a:latin typeface="Calibri" panose="020F0502020204030204" pitchFamily="34" charset="0"/>
                <a:ea typeface="Calibri" panose="020F0502020204030204" pitchFamily="34" charset="0"/>
                <a:cs typeface="Calibri" panose="020F0502020204030204" pitchFamily="34" charset="0"/>
              </a:rPr>
              <a:t>/caminho/arquivo</a:t>
            </a:r>
          </a:p>
        </p:txBody>
      </p:sp>
      <p:sp>
        <p:nvSpPr>
          <p:cNvPr id="9" name="CaixaDeTexto 8">
            <a:extLst>
              <a:ext uri="{FF2B5EF4-FFF2-40B4-BE49-F238E27FC236}">
                <a16:creationId xmlns:a16="http://schemas.microsoft.com/office/drawing/2014/main" id="{8DE203BF-8461-9F37-FE35-3AC36EE39396}"/>
              </a:ext>
            </a:extLst>
          </p:cNvPr>
          <p:cNvSpPr txBox="1"/>
          <p:nvPr/>
        </p:nvSpPr>
        <p:spPr>
          <a:xfrm>
            <a:off x="1531434" y="7296647"/>
            <a:ext cx="9144000" cy="2062103"/>
          </a:xfrm>
          <a:prstGeom prst="rect">
            <a:avLst/>
          </a:prstGeom>
          <a:noFill/>
        </p:spPr>
        <p:txBody>
          <a:bodyPr wrap="square">
            <a:spAutoFit/>
          </a:bodyPr>
          <a:lstStyle/>
          <a:p>
            <a:r>
              <a:rPr lang="pt-BR" sz="3200" dirty="0"/>
              <a:t>Exemplo:</a:t>
            </a:r>
          </a:p>
          <a:p>
            <a:r>
              <a:rPr lang="pt-BR" sz="3200" dirty="0"/>
              <a:t>https://leoproti.com.br/ </a:t>
            </a:r>
          </a:p>
          <a:p>
            <a:endParaRPr lang="pt-BR" sz="3200" dirty="0"/>
          </a:p>
          <a:p>
            <a:endParaRPr lang="pt-BR" sz="3200" dirty="0"/>
          </a:p>
        </p:txBody>
      </p:sp>
    </p:spTree>
    <p:extLst>
      <p:ext uri="{BB962C8B-B14F-4D97-AF65-F5344CB8AC3E}">
        <p14:creationId xmlns:p14="http://schemas.microsoft.com/office/powerpoint/2010/main" val="418590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5E007-139F-A2C8-7020-E77995F38744}"/>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555C7945-B174-3D8C-5B7D-04803A80B217}"/>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E11E32F0-0602-CA80-F56C-D2BFEF5B4AFE}"/>
              </a:ext>
            </a:extLst>
          </p:cNvPr>
          <p:cNvSpPr txBox="1"/>
          <p:nvPr/>
        </p:nvSpPr>
        <p:spPr>
          <a:xfrm>
            <a:off x="1255441" y="2990354"/>
            <a:ext cx="11165160" cy="6555641"/>
          </a:xfrm>
          <a:prstGeom prst="rect">
            <a:avLst/>
          </a:prstGeom>
          <a:noFill/>
        </p:spPr>
        <p:txBody>
          <a:bodyPr wrap="square">
            <a:spAutoFit/>
          </a:bodyPr>
          <a:lstStyle/>
          <a:p>
            <a:pPr algn="just"/>
            <a:r>
              <a:rPr lang="pt-BR" sz="2800" b="1" i="0" dirty="0">
                <a:effectLst/>
                <a:latin typeface="Calibri" panose="020F0502020204030204" pitchFamily="34" charset="0"/>
                <a:ea typeface="Calibri" panose="020F0502020204030204" pitchFamily="34" charset="0"/>
                <a:cs typeface="Calibri" panose="020F0502020204030204" pitchFamily="34" charset="0"/>
              </a:rPr>
              <a:t>Protocolos de Comunicação</a:t>
            </a:r>
          </a:p>
          <a:p>
            <a:pPr algn="just"/>
            <a:br>
              <a:rPr lang="pt-BR" sz="2800" b="0" i="0" dirty="0">
                <a:effectLst/>
                <a:latin typeface="Calibri" panose="020F0502020204030204" pitchFamily="34" charset="0"/>
                <a:ea typeface="Calibri" panose="020F0502020204030204" pitchFamily="34" charset="0"/>
                <a:cs typeface="Calibri" panose="020F0502020204030204" pitchFamily="34" charset="0"/>
              </a:rPr>
            </a:br>
            <a:r>
              <a:rPr lang="pt-BR" sz="2800" b="1" dirty="0">
                <a:latin typeface="Calibri" panose="020F0502020204030204" pitchFamily="34" charset="0"/>
                <a:ea typeface="Calibri" panose="020F0502020204030204" pitchFamily="34" charset="0"/>
                <a:cs typeface="Calibri" panose="020F0502020204030204" pitchFamily="34" charset="0"/>
              </a:rPr>
              <a:t>HTTP (Hypertext </a:t>
            </a:r>
            <a:r>
              <a:rPr lang="pt-BR" sz="2800" b="1" dirty="0" err="1">
                <a:latin typeface="Calibri" panose="020F0502020204030204" pitchFamily="34" charset="0"/>
                <a:ea typeface="Calibri" panose="020F0502020204030204" pitchFamily="34" charset="0"/>
                <a:cs typeface="Calibri" panose="020F0502020204030204" pitchFamily="34" charset="0"/>
              </a:rPr>
              <a:t>Transfer</a:t>
            </a:r>
            <a:r>
              <a:rPr lang="pt-BR" sz="2800" b="1" dirty="0">
                <a:latin typeface="Calibri" panose="020F0502020204030204" pitchFamily="34" charset="0"/>
                <a:ea typeface="Calibri" panose="020F0502020204030204" pitchFamily="34" charset="0"/>
                <a:cs typeface="Calibri" panose="020F0502020204030204" pitchFamily="34" charset="0"/>
              </a:rPr>
              <a:t> </a:t>
            </a:r>
            <a:r>
              <a:rPr lang="pt-BR" sz="2800" b="1" dirty="0" err="1">
                <a:latin typeface="Calibri" panose="020F0502020204030204" pitchFamily="34" charset="0"/>
                <a:ea typeface="Calibri" panose="020F0502020204030204" pitchFamily="34" charset="0"/>
                <a:cs typeface="Calibri" panose="020F0502020204030204" pitchFamily="34" charset="0"/>
              </a:rPr>
              <a:t>Protocol</a:t>
            </a:r>
            <a:r>
              <a:rPr lang="pt-BR" sz="2800" b="1" dirty="0">
                <a:latin typeface="Calibri" panose="020F0502020204030204" pitchFamily="34" charset="0"/>
                <a:ea typeface="Calibri" panose="020F0502020204030204" pitchFamily="34" charset="0"/>
                <a:cs typeface="Calibri" panose="020F0502020204030204" pitchFamily="34" charset="0"/>
              </a:rPr>
              <a:t>)</a:t>
            </a:r>
            <a:r>
              <a:rPr lang="pt-BR" sz="2800" dirty="0">
                <a:latin typeface="Calibri" panose="020F0502020204030204" pitchFamily="34" charset="0"/>
                <a:ea typeface="Calibri" panose="020F0502020204030204" pitchFamily="34" charset="0"/>
                <a:cs typeface="Calibri" panose="020F0502020204030204" pitchFamily="34" charset="0"/>
              </a:rPr>
              <a:t> e o </a:t>
            </a:r>
            <a:r>
              <a:rPr lang="pt-BR" sz="2800" b="1" dirty="0">
                <a:latin typeface="Calibri" panose="020F0502020204030204" pitchFamily="34" charset="0"/>
                <a:ea typeface="Calibri" panose="020F0502020204030204" pitchFamily="34" charset="0"/>
                <a:cs typeface="Calibri" panose="020F0502020204030204" pitchFamily="34" charset="0"/>
              </a:rPr>
              <a:t>HTTPS (Hypertext </a:t>
            </a:r>
            <a:r>
              <a:rPr lang="pt-BR" sz="2800" b="1" dirty="0" err="1">
                <a:latin typeface="Calibri" panose="020F0502020204030204" pitchFamily="34" charset="0"/>
                <a:ea typeface="Calibri" panose="020F0502020204030204" pitchFamily="34" charset="0"/>
                <a:cs typeface="Calibri" panose="020F0502020204030204" pitchFamily="34" charset="0"/>
              </a:rPr>
              <a:t>Transfer</a:t>
            </a:r>
            <a:r>
              <a:rPr lang="pt-BR" sz="2800" b="1" dirty="0">
                <a:latin typeface="Calibri" panose="020F0502020204030204" pitchFamily="34" charset="0"/>
                <a:ea typeface="Calibri" panose="020F0502020204030204" pitchFamily="34" charset="0"/>
                <a:cs typeface="Calibri" panose="020F0502020204030204" pitchFamily="34" charset="0"/>
              </a:rPr>
              <a:t> </a:t>
            </a:r>
            <a:r>
              <a:rPr lang="pt-BR" sz="2800" b="1" dirty="0" err="1">
                <a:latin typeface="Calibri" panose="020F0502020204030204" pitchFamily="34" charset="0"/>
                <a:ea typeface="Calibri" panose="020F0502020204030204" pitchFamily="34" charset="0"/>
                <a:cs typeface="Calibri" panose="020F0502020204030204" pitchFamily="34" charset="0"/>
              </a:rPr>
              <a:t>Protocol</a:t>
            </a:r>
            <a:r>
              <a:rPr lang="pt-BR" sz="2800" b="1" dirty="0">
                <a:latin typeface="Calibri" panose="020F0502020204030204" pitchFamily="34" charset="0"/>
                <a:ea typeface="Calibri" panose="020F0502020204030204" pitchFamily="34" charset="0"/>
                <a:cs typeface="Calibri" panose="020F0502020204030204" pitchFamily="34" charset="0"/>
              </a:rPr>
              <a:t> </a:t>
            </a:r>
            <a:r>
              <a:rPr lang="pt-BR" sz="2800" b="1" dirty="0" err="1">
                <a:latin typeface="Calibri" panose="020F0502020204030204" pitchFamily="34" charset="0"/>
                <a:ea typeface="Calibri" panose="020F0502020204030204" pitchFamily="34" charset="0"/>
                <a:cs typeface="Calibri" panose="020F0502020204030204" pitchFamily="34" charset="0"/>
              </a:rPr>
              <a:t>Secure</a:t>
            </a:r>
            <a:r>
              <a:rPr lang="pt-BR" sz="2800" b="1" dirty="0">
                <a:latin typeface="Calibri" panose="020F0502020204030204" pitchFamily="34" charset="0"/>
                <a:ea typeface="Calibri" panose="020F0502020204030204" pitchFamily="34" charset="0"/>
                <a:cs typeface="Calibri" panose="020F0502020204030204" pitchFamily="34" charset="0"/>
              </a:rPr>
              <a:t>)</a:t>
            </a:r>
            <a:r>
              <a:rPr lang="pt-BR" sz="2800" b="0" i="0" dirty="0">
                <a:effectLst/>
                <a:latin typeface="Calibri" panose="020F0502020204030204" pitchFamily="34" charset="0"/>
                <a:ea typeface="Calibri" panose="020F0502020204030204" pitchFamily="34" charset="0"/>
                <a:cs typeface="Calibri" panose="020F0502020204030204" pitchFamily="34" charset="0"/>
              </a:rPr>
              <a:t>(🔒): São protocolo para transferência de hipertexto </a:t>
            </a:r>
            <a:r>
              <a:rPr lang="pt-BR" sz="2800" dirty="0">
                <a:latin typeface="Calibri" panose="020F0502020204030204" pitchFamily="34" charset="0"/>
                <a:ea typeface="Calibri" panose="020F0502020204030204" pitchFamily="34" charset="0"/>
                <a:cs typeface="Calibri" panose="020F0502020204030204" pitchFamily="34" charset="0"/>
              </a:rPr>
              <a:t>que permitem a comunicação entre navegadores (clientes) e servidores na web:</a:t>
            </a:r>
          </a:p>
          <a:p>
            <a:pPr algn="just"/>
            <a:r>
              <a:rPr lang="pt-BR" sz="2800" b="1" dirty="0">
                <a:latin typeface="Calibri" panose="020F0502020204030204" pitchFamily="34" charset="0"/>
                <a:ea typeface="Calibri" panose="020F0502020204030204" pitchFamily="34" charset="0"/>
                <a:cs typeface="Calibri" panose="020F0502020204030204" pitchFamily="34" charset="0"/>
              </a:rPr>
              <a:t>HTTP:</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Um protocolo sem estado, usado para transferir informações em forma de texto, imagens, vídeos, etc.</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Opera na porta padrão </a:t>
            </a:r>
            <a:r>
              <a:rPr lang="pt-BR" sz="2800" b="1" dirty="0">
                <a:latin typeface="Calibri" panose="020F0502020204030204" pitchFamily="34" charset="0"/>
                <a:ea typeface="Calibri" panose="020F0502020204030204" pitchFamily="34" charset="0"/>
                <a:cs typeface="Calibri" panose="020F0502020204030204" pitchFamily="34" charset="0"/>
              </a:rPr>
              <a:t>80</a:t>
            </a:r>
            <a:r>
              <a:rPr lang="pt-BR" sz="2800" dirty="0">
                <a:latin typeface="Calibri" panose="020F0502020204030204" pitchFamily="34" charset="0"/>
                <a:ea typeface="Calibri" panose="020F0502020204030204" pitchFamily="34" charset="0"/>
                <a:cs typeface="Calibri" panose="020F0502020204030204" pitchFamily="34" charset="0"/>
              </a:rPr>
              <a:t>.</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Não possui criptografia, ou seja, os dados podem ser interceptados.</a:t>
            </a:r>
          </a:p>
          <a:p>
            <a:pPr algn="just"/>
            <a:r>
              <a:rPr lang="pt-BR" sz="2800" b="1" dirty="0">
                <a:latin typeface="Calibri" panose="020F0502020204030204" pitchFamily="34" charset="0"/>
                <a:ea typeface="Calibri" panose="020F0502020204030204" pitchFamily="34" charset="0"/>
                <a:cs typeface="Calibri" panose="020F0502020204030204" pitchFamily="34" charset="0"/>
              </a:rPr>
              <a:t>HTTPS:</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Versão segura do HTTP, adicionando criptografia SSL/TLS para proteger os dados.</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Opera na porta padrão </a:t>
            </a:r>
            <a:r>
              <a:rPr lang="pt-BR" sz="2800" b="1" dirty="0">
                <a:latin typeface="Calibri" panose="020F0502020204030204" pitchFamily="34" charset="0"/>
                <a:ea typeface="Calibri" panose="020F0502020204030204" pitchFamily="34" charset="0"/>
                <a:cs typeface="Calibri" panose="020F0502020204030204" pitchFamily="34" charset="0"/>
              </a:rPr>
              <a:t>443</a:t>
            </a:r>
            <a:r>
              <a:rPr lang="pt-BR" sz="2800" dirty="0">
                <a:latin typeface="Calibri" panose="020F0502020204030204" pitchFamily="34" charset="0"/>
                <a:ea typeface="Calibri" panose="020F0502020204030204" pitchFamily="34" charset="0"/>
                <a:cs typeface="Calibri" panose="020F0502020204030204" pitchFamily="34" charset="0"/>
              </a:rPr>
              <a:t>.</a:t>
            </a:r>
          </a:p>
          <a:p>
            <a:pPr marL="457200" indent="-457200" algn="just">
              <a:buFont typeface="Arial" panose="020B0604020202020204" pitchFamily="34" charset="0"/>
              <a:buChar char="•"/>
            </a:pPr>
            <a:r>
              <a:rPr lang="pt-BR" sz="2800" dirty="0">
                <a:latin typeface="Calibri" panose="020F0502020204030204" pitchFamily="34" charset="0"/>
                <a:ea typeface="Calibri" panose="020F0502020204030204" pitchFamily="34" charset="0"/>
                <a:cs typeface="Calibri" panose="020F0502020204030204" pitchFamily="34" charset="0"/>
              </a:rPr>
              <a:t>Essencial para transações sensíveis, como login e compras online.</a:t>
            </a:r>
            <a:endParaRPr lang="pt-BR" sz="28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D84C9BAC-167C-2127-F3F3-BF5EE946E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2141" y="5148660"/>
            <a:ext cx="4601166" cy="241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37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0F5F4-0BB5-782D-07EE-9A6C6A304DD0}"/>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1849F990-A821-283E-5DBD-BE7195B4901E}"/>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A6640A07-2B4D-FCC0-0118-3D1DC0F12617}"/>
              </a:ext>
            </a:extLst>
          </p:cNvPr>
          <p:cNvSpPr txBox="1"/>
          <p:nvPr/>
        </p:nvSpPr>
        <p:spPr>
          <a:xfrm>
            <a:off x="1257299" y="3390900"/>
            <a:ext cx="10096502" cy="5288499"/>
          </a:xfrm>
          <a:prstGeom prst="rect">
            <a:avLst/>
          </a:prstGeom>
          <a:noFill/>
        </p:spPr>
        <p:txBody>
          <a:bodyPr wrap="square">
            <a:spAutoFit/>
          </a:bodyPr>
          <a:lstStyle/>
          <a:p>
            <a:pPr algn="l">
              <a:lnSpc>
                <a:spcPct val="150000"/>
              </a:lnSpc>
            </a:pPr>
            <a:r>
              <a:rPr lang="pt-BR" sz="3200" b="1" i="0" dirty="0">
                <a:effectLst/>
                <a:latin typeface="Calibri" panose="020F0502020204030204" pitchFamily="34" charset="0"/>
                <a:ea typeface="Calibri" panose="020F0502020204030204" pitchFamily="34" charset="0"/>
                <a:cs typeface="Calibri" panose="020F0502020204030204" pitchFamily="34" charset="0"/>
              </a:rPr>
              <a:t>Porta</a:t>
            </a:r>
            <a:endParaRPr lang="pt-BR" sz="3200" i="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300"/>
              </a:spcAft>
            </a:pPr>
            <a:r>
              <a:rPr lang="pt-BR" sz="2800" i="0" dirty="0">
                <a:effectLst/>
                <a:latin typeface="Calibri" panose="020F0502020204030204" pitchFamily="34" charset="0"/>
                <a:ea typeface="Calibri" panose="020F0502020204030204" pitchFamily="34" charset="0"/>
                <a:cs typeface="Calibri" panose="020F0502020204030204" pitchFamily="34" charset="0"/>
              </a:rPr>
              <a:t>A porta é um número que identifica um ponto específico de comunicação entre o navegador e o servidor. Por padrão, algumas portas são implícitas e não aparecem na URL, como a porta 80 para HTTP ou 443 para HTTPS. No entanto, se um servidor usa uma porta não padrão (como 8080), ela precisa ser especificada na URL, por exemplo: http://example.com:8080. Ela permite que múltiplos serviços rodem no mesmo servidor</a:t>
            </a:r>
          </a:p>
        </p:txBody>
      </p:sp>
      <p:pic>
        <p:nvPicPr>
          <p:cNvPr id="2052" name="Picture 4" descr="Porta 8080: O que é? Para que serve?">
            <a:extLst>
              <a:ext uri="{FF2B5EF4-FFF2-40B4-BE49-F238E27FC236}">
                <a16:creationId xmlns:a16="http://schemas.microsoft.com/office/drawing/2014/main" id="{6A5022C3-E1EF-71AA-B776-0CA44DA15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1557" y="4610100"/>
            <a:ext cx="5366578" cy="321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5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BBE936B9-0CAB-2F71-D21A-3FFD83498962}"/>
              </a:ext>
            </a:extLst>
          </p:cNvPr>
          <p:cNvSpPr txBox="1"/>
          <p:nvPr/>
        </p:nvSpPr>
        <p:spPr>
          <a:xfrm>
            <a:off x="1306634" y="2324100"/>
            <a:ext cx="11707643" cy="677108"/>
          </a:xfrm>
          <a:prstGeom prst="rect">
            <a:avLst/>
          </a:prstGeom>
        </p:spPr>
        <p:txBody>
          <a:bodyPr lIns="0" tIns="0" rIns="0" bIns="0" rtlCol="0" anchor="t">
            <a:spAutoFit/>
          </a:bodyPr>
          <a:lstStyle/>
          <a:p>
            <a:r>
              <a:rPr lang="pt-BR" sz="4400" dirty="0"/>
              <a:t>Tópicos de estudo:</a:t>
            </a:r>
          </a:p>
        </p:txBody>
      </p:sp>
      <p:sp>
        <p:nvSpPr>
          <p:cNvPr id="6" name="CaixaDeTexto 5">
            <a:extLst>
              <a:ext uri="{FF2B5EF4-FFF2-40B4-BE49-F238E27FC236}">
                <a16:creationId xmlns:a16="http://schemas.microsoft.com/office/drawing/2014/main" id="{5C01D78C-A813-09D4-1E5B-421406C605A0}"/>
              </a:ext>
            </a:extLst>
          </p:cNvPr>
          <p:cNvSpPr txBox="1"/>
          <p:nvPr/>
        </p:nvSpPr>
        <p:spPr>
          <a:xfrm>
            <a:off x="1306634" y="3435340"/>
            <a:ext cx="10766822" cy="2228752"/>
          </a:xfrm>
          <a:prstGeom prst="rect">
            <a:avLst/>
          </a:prstGeom>
          <a:noFill/>
        </p:spPr>
        <p:txBody>
          <a:bodyPr wrap="square">
            <a:spAutoFit/>
          </a:bodyPr>
          <a:lstStyle/>
          <a:p>
            <a:pPr marL="457200" indent="-457200">
              <a:lnSpc>
                <a:spcPct val="150000"/>
              </a:lnSpc>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 </a:t>
            </a:r>
            <a:r>
              <a:rPr lang="pt-BR" sz="3200"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p>
          <a:p>
            <a:pPr marL="457200" indent="-457200">
              <a:lnSpc>
                <a:spcPct val="150000"/>
              </a:lnSpc>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p>
          <a:p>
            <a:pPr marL="457200" indent="-457200">
              <a:lnSpc>
                <a:spcPct val="150000"/>
              </a:lnSpc>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a:t>
            </a:r>
            <a:r>
              <a:rPr lang="pt-BR" sz="3200" b="0"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192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3FA9D-7D1F-D755-D804-24E2C5C05ED1}"/>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775A109F-0C80-2473-8BB8-0A62166118BF}"/>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8221BFB5-820E-EFE1-D904-82CC0731B0D4}"/>
              </a:ext>
            </a:extLst>
          </p:cNvPr>
          <p:cNvSpPr txBox="1"/>
          <p:nvPr/>
        </p:nvSpPr>
        <p:spPr>
          <a:xfrm>
            <a:off x="1253582" y="3238500"/>
            <a:ext cx="9185818" cy="5016758"/>
          </a:xfrm>
          <a:prstGeom prst="rect">
            <a:avLst/>
          </a:prstGeom>
          <a:noFill/>
        </p:spPr>
        <p:txBody>
          <a:bodyPr wrap="square">
            <a:spAutoFit/>
          </a:bodyPr>
          <a:lstStyle/>
          <a:p>
            <a:pPr algn="l"/>
            <a:r>
              <a:rPr lang="pt-BR" sz="3200" b="1" i="0" dirty="0">
                <a:effectLst/>
                <a:latin typeface="Inter"/>
              </a:rPr>
              <a:t>Domínios e DNS: Traduzindo Nomes em Números</a:t>
            </a:r>
          </a:p>
          <a:p>
            <a:pPr algn="l"/>
            <a:endParaRPr lang="pt-BR" sz="3200" b="1" i="0" dirty="0">
              <a:effectLst/>
              <a:latin typeface="Inter"/>
            </a:endParaRPr>
          </a:p>
          <a:p>
            <a:pPr algn="just"/>
            <a:r>
              <a:rPr lang="pt-BR" sz="2800" i="0" dirty="0">
                <a:effectLst/>
                <a:latin typeface="Calibri" panose="020F0502020204030204" pitchFamily="34" charset="0"/>
                <a:ea typeface="Calibri" panose="020F0502020204030204" pitchFamily="34" charset="0"/>
                <a:cs typeface="Calibri" panose="020F0502020204030204" pitchFamily="34" charset="0"/>
              </a:rPr>
              <a:t>Um domínio é o nome único que identifica um site na internet, como exemplo.com. Ele funciona como um endereço fácil de lembrar, permitindo que os usuários acessem o conteúdo de um servidor sem precisar digitar seu endereço IP. Os domínios são organizados em níveis, como o TLD (Top-</a:t>
            </a:r>
            <a:r>
              <a:rPr lang="pt-BR" sz="2800" i="0" dirty="0" err="1">
                <a:effectLst/>
                <a:latin typeface="Calibri" panose="020F0502020204030204" pitchFamily="34" charset="0"/>
                <a:ea typeface="Calibri" panose="020F0502020204030204" pitchFamily="34" charset="0"/>
                <a:cs typeface="Calibri" panose="020F0502020204030204" pitchFamily="34" charset="0"/>
              </a:rPr>
              <a:t>Level</a:t>
            </a:r>
            <a:r>
              <a:rPr lang="pt-BR" sz="2800" i="0" dirty="0">
                <a:effectLst/>
                <a:latin typeface="Calibri" panose="020F0502020204030204" pitchFamily="34" charset="0"/>
                <a:ea typeface="Calibri" panose="020F0502020204030204" pitchFamily="34" charset="0"/>
                <a:cs typeface="Calibri" panose="020F0502020204030204" pitchFamily="34" charset="0"/>
              </a:rPr>
              <a:t> Domain), que inclui extensões como .com, .</a:t>
            </a:r>
            <a:r>
              <a:rPr lang="pt-BR" sz="2800" i="0" dirty="0" err="1">
                <a:effectLst/>
                <a:latin typeface="Calibri" panose="020F0502020204030204" pitchFamily="34" charset="0"/>
                <a:ea typeface="Calibri" panose="020F0502020204030204" pitchFamily="34" charset="0"/>
                <a:cs typeface="Calibri" panose="020F0502020204030204" pitchFamily="34" charset="0"/>
              </a:rPr>
              <a:t>org</a:t>
            </a:r>
            <a:r>
              <a:rPr lang="pt-BR" sz="2800" i="0" dirty="0">
                <a:effectLst/>
                <a:latin typeface="Calibri" panose="020F0502020204030204" pitchFamily="34" charset="0"/>
                <a:ea typeface="Calibri" panose="020F0502020204030204" pitchFamily="34" charset="0"/>
                <a:cs typeface="Calibri" panose="020F0502020204030204" pitchFamily="34" charset="0"/>
              </a:rPr>
              <a:t>, e .gov. Eles são registrados e gerenciados por entidades específicas chamadas registradores de domínio.</a:t>
            </a:r>
          </a:p>
          <a:p>
            <a:pPr marL="457200" indent="-457200" algn="l">
              <a:buFont typeface="Arial" panose="020B0604020202020204" pitchFamily="34" charset="0"/>
              <a:buChar char="•"/>
            </a:pPr>
            <a:endParaRPr lang="pt-BR" sz="3200" b="0" i="0" dirty="0">
              <a:effectLst/>
              <a:latin typeface="Inter"/>
            </a:endParaRPr>
          </a:p>
        </p:txBody>
      </p:sp>
      <p:pic>
        <p:nvPicPr>
          <p:cNvPr id="4" name="Imagem 3">
            <a:extLst>
              <a:ext uri="{FF2B5EF4-FFF2-40B4-BE49-F238E27FC236}">
                <a16:creationId xmlns:a16="http://schemas.microsoft.com/office/drawing/2014/main" id="{11C7BD8B-9129-72F8-796B-9C123A2CD59E}"/>
              </a:ext>
            </a:extLst>
          </p:cNvPr>
          <p:cNvPicPr>
            <a:picLocks noChangeAspect="1"/>
          </p:cNvPicPr>
          <p:nvPr/>
        </p:nvPicPr>
        <p:blipFill>
          <a:blip r:embed="rId3"/>
          <a:stretch>
            <a:fillRect/>
          </a:stretch>
        </p:blipFill>
        <p:spPr>
          <a:xfrm>
            <a:off x="11201400" y="3238500"/>
            <a:ext cx="5505447" cy="1371600"/>
          </a:xfrm>
          <a:prstGeom prst="rect">
            <a:avLst/>
          </a:prstGeom>
        </p:spPr>
      </p:pic>
      <p:sp>
        <p:nvSpPr>
          <p:cNvPr id="7" name="CaixaDeTexto 6">
            <a:extLst>
              <a:ext uri="{FF2B5EF4-FFF2-40B4-BE49-F238E27FC236}">
                <a16:creationId xmlns:a16="http://schemas.microsoft.com/office/drawing/2014/main" id="{3344E1C7-0870-62C0-F66F-E97C3B32D173}"/>
              </a:ext>
            </a:extLst>
          </p:cNvPr>
          <p:cNvSpPr txBox="1"/>
          <p:nvPr/>
        </p:nvSpPr>
        <p:spPr>
          <a:xfrm>
            <a:off x="11582399" y="4874044"/>
            <a:ext cx="4743447" cy="646331"/>
          </a:xfrm>
          <a:prstGeom prst="rect">
            <a:avLst/>
          </a:prstGeom>
          <a:noFill/>
        </p:spPr>
        <p:txBody>
          <a:bodyPr wrap="square">
            <a:spAutoFit/>
          </a:bodyPr>
          <a:lstStyle/>
          <a:p>
            <a:r>
              <a:rPr lang="pt-BR" sz="3600" dirty="0">
                <a:hlinkClick r:id="rId4"/>
              </a:rPr>
              <a:t>https://registro.br/</a:t>
            </a:r>
            <a:endParaRPr lang="pt-BR" sz="3600" dirty="0"/>
          </a:p>
        </p:txBody>
      </p:sp>
    </p:spTree>
    <p:extLst>
      <p:ext uri="{BB962C8B-B14F-4D97-AF65-F5344CB8AC3E}">
        <p14:creationId xmlns:p14="http://schemas.microsoft.com/office/powerpoint/2010/main" val="3914303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DC7AA-32EC-0512-1DBA-3DC6D4E6A165}"/>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AF4EB17F-EE0F-F056-901F-25B8D42DE079}"/>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A9D1C049-2F75-60D0-144B-2B3FB805EA0D}"/>
              </a:ext>
            </a:extLst>
          </p:cNvPr>
          <p:cNvSpPr txBox="1"/>
          <p:nvPr/>
        </p:nvSpPr>
        <p:spPr>
          <a:xfrm>
            <a:off x="1253582" y="3238500"/>
            <a:ext cx="9185818" cy="4524315"/>
          </a:xfrm>
          <a:prstGeom prst="rect">
            <a:avLst/>
          </a:prstGeom>
          <a:noFill/>
        </p:spPr>
        <p:txBody>
          <a:bodyPr wrap="square">
            <a:spAutoFit/>
          </a:bodyPr>
          <a:lstStyle/>
          <a:p>
            <a:pPr algn="l"/>
            <a:r>
              <a:rPr lang="pt-BR" sz="3200" b="1" i="0" dirty="0">
                <a:effectLst/>
                <a:latin typeface="Inter"/>
              </a:rPr>
              <a:t>Domínios e DNS: Traduzindo Nomes em Números</a:t>
            </a:r>
          </a:p>
          <a:p>
            <a:pPr algn="l"/>
            <a:endParaRPr lang="pt-BR" sz="3200" b="1" i="0" dirty="0">
              <a:effectLst/>
              <a:latin typeface="Inter"/>
            </a:endParaRPr>
          </a:p>
          <a:p>
            <a:pPr algn="just"/>
            <a:r>
              <a:rPr lang="pt-BR" sz="2800" i="0" dirty="0">
                <a:effectLst/>
                <a:latin typeface="Calibri" panose="020F0502020204030204" pitchFamily="34" charset="0"/>
                <a:ea typeface="Calibri" panose="020F0502020204030204" pitchFamily="34" charset="0"/>
                <a:cs typeface="Calibri" panose="020F0502020204030204" pitchFamily="34" charset="0"/>
              </a:rPr>
              <a:t>O DNS (Domain </a:t>
            </a:r>
            <a:r>
              <a:rPr lang="pt-BR" sz="2800" i="0" dirty="0" err="1">
                <a:effectLst/>
                <a:latin typeface="Calibri" panose="020F0502020204030204" pitchFamily="34" charset="0"/>
                <a:ea typeface="Calibri" panose="020F0502020204030204" pitchFamily="34" charset="0"/>
                <a:cs typeface="Calibri" panose="020F0502020204030204" pitchFamily="34" charset="0"/>
              </a:rPr>
              <a:t>Name</a:t>
            </a:r>
            <a:r>
              <a:rPr lang="pt-BR" sz="2800" i="0" dirty="0">
                <a:effectLst/>
                <a:latin typeface="Calibri" panose="020F0502020204030204" pitchFamily="34" charset="0"/>
                <a:ea typeface="Calibri" panose="020F0502020204030204" pitchFamily="34" charset="0"/>
                <a:cs typeface="Calibri" panose="020F0502020204030204" pitchFamily="34" charset="0"/>
              </a:rPr>
              <a:t> System) é um sistema que traduz nomes de domínio legíveis por humanos, como example.com, para endereços IP numéricos, como 192.0.2.1, que os computadores utilizam para se comunicar na internet. Ele funciona como uma "agenda telefônica" da web, facilitando o acesso aos sites sem a necessidade de lembrar números complexos. O DNS é essencial para a navegação na internet de forma simples e eficiente.</a:t>
            </a:r>
            <a:endParaRPr lang="pt-BR" sz="3200" b="0" i="0" dirty="0">
              <a:effectLst/>
              <a:latin typeface="Inter"/>
            </a:endParaRPr>
          </a:p>
        </p:txBody>
      </p:sp>
      <p:pic>
        <p:nvPicPr>
          <p:cNvPr id="6146" name="Picture 2" descr="O que é e como funciona o servidor DNS? - Academia Bit2Me">
            <a:extLst>
              <a:ext uri="{FF2B5EF4-FFF2-40B4-BE49-F238E27FC236}">
                <a16:creationId xmlns:a16="http://schemas.microsoft.com/office/drawing/2014/main" id="{9C77E9AE-CAAA-6924-EBD7-B66BF5039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4000500"/>
            <a:ext cx="6238876" cy="31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517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577F2-B97C-465C-2F95-A0D033DD12FD}"/>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484383C9-1488-62C8-2AE6-C5E67C02ADB5}"/>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E2861173-EF80-61B0-0D06-E2B7EB369C6A}"/>
              </a:ext>
            </a:extLst>
          </p:cNvPr>
          <p:cNvSpPr txBox="1"/>
          <p:nvPr/>
        </p:nvSpPr>
        <p:spPr>
          <a:xfrm>
            <a:off x="1253582" y="3238500"/>
            <a:ext cx="8839200" cy="6494085"/>
          </a:xfrm>
          <a:prstGeom prst="rect">
            <a:avLst/>
          </a:prstGeom>
          <a:noFill/>
        </p:spPr>
        <p:txBody>
          <a:bodyPr wrap="square">
            <a:spAutoFit/>
          </a:bodyPr>
          <a:lstStyle/>
          <a:p>
            <a:pPr algn="l"/>
            <a:r>
              <a:rPr lang="pt-BR" sz="3200" b="1" i="0" dirty="0">
                <a:effectLst/>
                <a:latin typeface="Inter"/>
              </a:rPr>
              <a:t>Domínios e DNS: Traduzindo Nomes em Números</a:t>
            </a:r>
          </a:p>
          <a:p>
            <a:pPr algn="l"/>
            <a:endParaRPr lang="pt-BR" sz="3200" b="1" i="0" dirty="0">
              <a:effectLst/>
              <a:latin typeface="Inter"/>
            </a:endParaRPr>
          </a:p>
          <a:p>
            <a:pPr marL="457200" indent="-457200" algn="l">
              <a:buFont typeface="Arial" panose="020B0604020202020204" pitchFamily="34" charset="0"/>
              <a:buChar char="•"/>
            </a:pPr>
            <a:r>
              <a:rPr lang="pt-BR" sz="3200" i="0" dirty="0">
                <a:effectLst/>
                <a:latin typeface="Inter"/>
              </a:rPr>
              <a:t>Endereço IP (🔢): 172.217.162.164 → Domínio (🌐): www.google.com.br.</a:t>
            </a:r>
          </a:p>
          <a:p>
            <a:pPr marL="457200" indent="-457200" algn="l">
              <a:buFont typeface="Arial" panose="020B0604020202020204" pitchFamily="34" charset="0"/>
              <a:buChar char="•"/>
            </a:pPr>
            <a:r>
              <a:rPr lang="pt-BR" sz="3200" i="0" dirty="0">
                <a:effectLst/>
                <a:latin typeface="Inter"/>
              </a:rPr>
              <a:t>DNS (📡): Sistema que converte nomes em </a:t>
            </a:r>
            <a:r>
              <a:rPr lang="pt-BR" sz="3200" i="0" dirty="0" err="1">
                <a:effectLst/>
                <a:latin typeface="Inter"/>
              </a:rPr>
              <a:t>IPs</a:t>
            </a:r>
            <a:r>
              <a:rPr lang="pt-BR" sz="3200" i="0" dirty="0">
                <a:effectLst/>
                <a:latin typeface="Inter"/>
              </a:rPr>
              <a:t>..</a:t>
            </a:r>
          </a:p>
          <a:p>
            <a:pPr marL="457200" indent="-457200" algn="l">
              <a:buFont typeface="Arial" panose="020B0604020202020204" pitchFamily="34" charset="0"/>
              <a:buChar char="•"/>
            </a:pPr>
            <a:endParaRPr lang="pt-BR" sz="3200" dirty="0">
              <a:latin typeface="Inter"/>
            </a:endParaRPr>
          </a:p>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Vantagens dos Domínios: Por que Usar Domínios?</a:t>
            </a:r>
          </a:p>
          <a:p>
            <a:pPr algn="l"/>
            <a:endParaRPr lang="pt-BR" sz="3200" b="1"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 Facilita memorização.</a:t>
            </a: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 Troca transparente de servidores.</a:t>
            </a: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"Mudou o servidor? Basta atualizar o DNS!"</a:t>
            </a:r>
          </a:p>
          <a:p>
            <a:pPr algn="l"/>
            <a:endParaRPr lang="pt-BR" sz="3200" b="1"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pt-BR" sz="3200" b="0" i="0" dirty="0">
              <a:effectLst/>
              <a:latin typeface="Inter"/>
            </a:endParaRPr>
          </a:p>
        </p:txBody>
      </p:sp>
      <p:pic>
        <p:nvPicPr>
          <p:cNvPr id="9" name="Espaço Reservado para Imagem 8">
            <a:extLst>
              <a:ext uri="{FF2B5EF4-FFF2-40B4-BE49-F238E27FC236}">
                <a16:creationId xmlns:a16="http://schemas.microsoft.com/office/drawing/2014/main" id="{50106AF0-C6B9-FC1E-981A-94C458F474D5}"/>
              </a:ext>
            </a:extLst>
          </p:cNvPr>
          <p:cNvPicPr>
            <a:picLocks noChangeAspect="1"/>
          </p:cNvPicPr>
          <p:nvPr/>
        </p:nvPicPr>
        <p:blipFill>
          <a:blip r:embed="rId3"/>
          <a:srcRect l="478" r="478"/>
          <a:stretch/>
        </p:blipFill>
        <p:spPr>
          <a:xfrm>
            <a:off x="10174458" y="3238500"/>
            <a:ext cx="7303502" cy="5916620"/>
          </a:xfrm>
          <a:prstGeom prst="rect">
            <a:avLst/>
          </a:prstGeom>
        </p:spPr>
      </p:pic>
    </p:spTree>
    <p:extLst>
      <p:ext uri="{BB962C8B-B14F-4D97-AF65-F5344CB8AC3E}">
        <p14:creationId xmlns:p14="http://schemas.microsoft.com/office/powerpoint/2010/main" val="244617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9776D-CB0B-3077-1975-40A22E31702E}"/>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CCE061E7-91BC-FABC-53E7-D78662C661AB}"/>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9F8B33CA-5601-92D5-1F05-254D436E3DAF}"/>
              </a:ext>
            </a:extLst>
          </p:cNvPr>
          <p:cNvSpPr txBox="1"/>
          <p:nvPr/>
        </p:nvSpPr>
        <p:spPr>
          <a:xfrm>
            <a:off x="1524000" y="3238500"/>
            <a:ext cx="14097000" cy="3539430"/>
          </a:xfrm>
          <a:prstGeom prst="rect">
            <a:avLst/>
          </a:prstGeom>
          <a:noFill/>
        </p:spPr>
        <p:txBody>
          <a:bodyPr wrap="square">
            <a:spAutoFit/>
          </a:bodyPr>
          <a:lstStyle/>
          <a:p>
            <a:pPr algn="l"/>
            <a:r>
              <a:rPr lang="pt-BR" sz="3200" b="1" i="0" dirty="0">
                <a:effectLst/>
                <a:latin typeface="Inter"/>
              </a:rPr>
              <a:t>Recursos na Web: O Que Há Dentro do Servidor?</a:t>
            </a:r>
          </a:p>
          <a:p>
            <a:pPr algn="l"/>
            <a:endParaRPr lang="pt-BR" sz="3200" b="1" i="0" dirty="0">
              <a:effectLst/>
              <a:latin typeface="Inter"/>
            </a:endParaRP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Front-</a:t>
            </a:r>
            <a:r>
              <a:rPr lang="pt-BR" sz="3200" i="0" dirty="0" err="1">
                <a:effectLst/>
                <a:latin typeface="Calibri" panose="020F0502020204030204" pitchFamily="34" charset="0"/>
                <a:ea typeface="Calibri" panose="020F0502020204030204" pitchFamily="34" charset="0"/>
                <a:cs typeface="Calibri" panose="020F0502020204030204" pitchFamily="34" charset="0"/>
              </a:rPr>
              <a:t>end</a:t>
            </a:r>
            <a:r>
              <a:rPr lang="pt-BR" sz="3200" i="0" dirty="0">
                <a:effectLst/>
                <a:latin typeface="Calibri" panose="020F0502020204030204" pitchFamily="34" charset="0"/>
                <a:ea typeface="Calibri" panose="020F0502020204030204" pitchFamily="34" charset="0"/>
                <a:cs typeface="Calibri" panose="020F0502020204030204" pitchFamily="34" charset="0"/>
              </a:rPr>
              <a:t>: HTML (📄), CSS (🎨), </a:t>
            </a:r>
            <a:r>
              <a:rPr lang="pt-BR" sz="3200" i="0" dirty="0" err="1">
                <a:effectLst/>
                <a:latin typeface="Calibri" panose="020F0502020204030204" pitchFamily="34" charset="0"/>
                <a:ea typeface="Calibri" panose="020F0502020204030204" pitchFamily="34" charset="0"/>
                <a:cs typeface="Calibri" panose="020F0502020204030204" pitchFamily="34" charset="0"/>
              </a:rPr>
              <a:t>JavaScript</a:t>
            </a:r>
            <a:r>
              <a:rPr lang="pt-BR" sz="3200" i="0" dirty="0">
                <a:effectLst/>
                <a:latin typeface="Calibri" panose="020F0502020204030204" pitchFamily="34" charset="0"/>
                <a:ea typeface="Calibri" panose="020F0502020204030204" pitchFamily="34" charset="0"/>
                <a:cs typeface="Calibri" panose="020F0502020204030204" pitchFamily="34" charset="0"/>
              </a:rPr>
              <a:t> (⚙️).</a:t>
            </a:r>
          </a:p>
          <a:p>
            <a:pPr marL="457200" indent="-457200" algn="l">
              <a:buFont typeface="Arial" panose="020B0604020202020204" pitchFamily="34" charset="0"/>
              <a:buChar char="•"/>
            </a:pPr>
            <a:endParaRPr lang="pt-BR" sz="320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Back-</a:t>
            </a:r>
            <a:r>
              <a:rPr lang="pt-BR" sz="3200" i="0" dirty="0" err="1">
                <a:effectLst/>
                <a:latin typeface="Calibri" panose="020F0502020204030204" pitchFamily="34" charset="0"/>
                <a:ea typeface="Calibri" panose="020F0502020204030204" pitchFamily="34" charset="0"/>
                <a:cs typeface="Calibri" panose="020F0502020204030204" pitchFamily="34" charset="0"/>
              </a:rPr>
              <a:t>end</a:t>
            </a:r>
            <a:r>
              <a:rPr lang="pt-BR" sz="3200" i="0" dirty="0">
                <a:effectLst/>
                <a:latin typeface="Calibri" panose="020F0502020204030204" pitchFamily="34" charset="0"/>
                <a:ea typeface="Calibri" panose="020F0502020204030204" pitchFamily="34" charset="0"/>
                <a:cs typeface="Calibri" panose="020F0502020204030204" pitchFamily="34" charset="0"/>
              </a:rPr>
              <a:t>: PHP (🐘), Python (🐍), Banco de Dados (🗃️).</a:t>
            </a:r>
          </a:p>
          <a:p>
            <a:pPr marL="457200" indent="-457200" algn="l">
              <a:buFont typeface="Arial" panose="020B0604020202020204" pitchFamily="34" charset="0"/>
              <a:buChar char="•"/>
            </a:pPr>
            <a:endParaRPr lang="pt-BR" sz="320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i="0" dirty="0">
                <a:effectLst/>
                <a:latin typeface="Calibri" panose="020F0502020204030204" pitchFamily="34" charset="0"/>
                <a:ea typeface="Calibri" panose="020F0502020204030204" pitchFamily="34" charset="0"/>
                <a:cs typeface="Calibri" panose="020F0502020204030204" pitchFamily="34" charset="0"/>
              </a:rPr>
              <a:t>Mídias: Imagens (🖼️), Vídeos (🎥).</a:t>
            </a:r>
          </a:p>
        </p:txBody>
      </p:sp>
    </p:spTree>
    <p:extLst>
      <p:ext uri="{BB962C8B-B14F-4D97-AF65-F5344CB8AC3E}">
        <p14:creationId xmlns:p14="http://schemas.microsoft.com/office/powerpoint/2010/main" val="492064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B6972-F79A-5C97-EF30-40399A34092D}"/>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248D4573-749F-1A47-B45D-C825F1A4447B}"/>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Rectangle 1">
            <a:extLst>
              <a:ext uri="{FF2B5EF4-FFF2-40B4-BE49-F238E27FC236}">
                <a16:creationId xmlns:a16="http://schemas.microsoft.com/office/drawing/2014/main" id="{04B5792F-A6FD-79FF-95CE-495B9BEA752C}"/>
              </a:ext>
            </a:extLst>
          </p:cNvPr>
          <p:cNvSpPr>
            <a:spLocks noChangeArrowheads="1"/>
          </p:cNvSpPr>
          <p:nvPr/>
        </p:nvSpPr>
        <p:spPr bwMode="auto">
          <a:xfrm>
            <a:off x="968665" y="3374313"/>
            <a:ext cx="5295885"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pt-BR" altLang="pt-BR" sz="2800" b="1" i="0" u="none" strike="noStrike" cap="none" normalizeH="0" baseline="0" dirty="0">
                <a:ln>
                  <a:noFill/>
                </a:ln>
                <a:solidFill>
                  <a:schemeClr val="tx1"/>
                </a:solidFill>
                <a:effectLst/>
              </a:rPr>
              <a:t>Server-</a:t>
            </a:r>
            <a:r>
              <a:rPr kumimoji="0" lang="pt-BR" altLang="pt-BR" sz="2800" b="1" i="0" u="none" strike="noStrike" cap="none" normalizeH="0" baseline="0" dirty="0" err="1">
                <a:ln>
                  <a:noFill/>
                </a:ln>
                <a:solidFill>
                  <a:schemeClr val="tx1"/>
                </a:solidFill>
                <a:effectLst/>
              </a:rPr>
              <a:t>side</a:t>
            </a:r>
            <a:r>
              <a:rPr kumimoji="0" lang="pt-BR" altLang="pt-BR" sz="2800" b="1" i="0" u="none" strike="noStrike" cap="none" normalizeH="0" baseline="0" dirty="0">
                <a:ln>
                  <a:noFill/>
                </a:ln>
                <a:solidFill>
                  <a:schemeClr val="tx1"/>
                </a:solidFill>
                <a:effectLst/>
              </a:rPr>
              <a:t>:</a:t>
            </a:r>
          </a:p>
          <a:p>
            <a:pPr marR="0" lvl="0" algn="just" defTabSz="914400" rtl="0" eaLnBrk="0" fontAlgn="base" latinLnBrk="0" hangingPunct="0">
              <a:lnSpc>
                <a:spcPct val="100000"/>
              </a:lnSpc>
              <a:spcBef>
                <a:spcPct val="0"/>
              </a:spcBef>
              <a:spcAft>
                <a:spcPct val="0"/>
              </a:spcAft>
              <a:buClrTx/>
              <a:buSzTx/>
              <a:tabLst/>
            </a:pPr>
            <a:endParaRPr kumimoji="0" lang="pt-BR" altLang="pt-BR" sz="2800" b="1" i="0" u="none" strike="noStrike" cap="none" normalizeH="0" baseline="0" dirty="0">
              <a:ln>
                <a:noFill/>
              </a:ln>
              <a:solidFill>
                <a:schemeClr val="tx1"/>
              </a:solidFill>
              <a:effectLst/>
            </a:endParaRP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Python</a:t>
            </a:r>
            <a:r>
              <a:rPr kumimoji="0" lang="pt-BR" altLang="pt-BR" sz="2800" i="0" u="none" strike="noStrike" cap="none" normalizeH="0" baseline="0" dirty="0">
                <a:ln>
                  <a:noFill/>
                </a:ln>
                <a:solidFill>
                  <a:schemeClr val="tx1"/>
                </a:solidFill>
                <a:effectLst/>
              </a:rPr>
              <a:t>: Django REST Framework, Flask, FastAPI.</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JavaScript/TypeScript</a:t>
            </a:r>
            <a:r>
              <a:rPr kumimoji="0" lang="pt-BR" altLang="pt-BR" sz="2800" i="0" u="none" strike="noStrike" cap="none" normalizeH="0" baseline="0" dirty="0">
                <a:ln>
                  <a:noFill/>
                </a:ln>
                <a:solidFill>
                  <a:schemeClr val="tx1"/>
                </a:solidFill>
                <a:effectLst/>
              </a:rPr>
              <a:t>: Express.js(Node.js), NestJS.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Java</a:t>
            </a:r>
            <a:r>
              <a:rPr kumimoji="0" lang="pt-BR" altLang="pt-BR" sz="2800" i="0" u="none" strike="noStrike" cap="none" normalizeH="0" baseline="0" dirty="0">
                <a:ln>
                  <a:noFill/>
                </a:ln>
                <a:solidFill>
                  <a:schemeClr val="tx1"/>
                </a:solidFill>
                <a:effectLst/>
              </a:rPr>
              <a:t>: Spring Boot.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Ruby</a:t>
            </a:r>
            <a:r>
              <a:rPr kumimoji="0" lang="pt-BR" altLang="pt-BR" sz="2800" i="0" u="none" strike="noStrike" cap="none" normalizeH="0" baseline="0" dirty="0">
                <a:ln>
                  <a:noFill/>
                </a:ln>
                <a:solidFill>
                  <a:schemeClr val="tx1"/>
                </a:solidFill>
                <a:effectLst/>
              </a:rPr>
              <a:t>: Ruby </a:t>
            </a:r>
            <a:r>
              <a:rPr kumimoji="0" lang="pt-BR" altLang="pt-BR" sz="2800" i="0" u="none" strike="noStrike" cap="none" normalizeH="0" baseline="0" dirty="0" err="1">
                <a:ln>
                  <a:noFill/>
                </a:ln>
                <a:solidFill>
                  <a:schemeClr val="tx1"/>
                </a:solidFill>
                <a:effectLst/>
              </a:rPr>
              <a:t>on</a:t>
            </a:r>
            <a:r>
              <a:rPr kumimoji="0" lang="pt-BR" altLang="pt-BR" sz="2800" i="0" u="none" strike="noStrike" cap="none" normalizeH="0" baseline="0" dirty="0">
                <a:ln>
                  <a:noFill/>
                </a:ln>
                <a:solidFill>
                  <a:schemeClr val="tx1"/>
                </a:solidFill>
                <a:effectLst/>
              </a:rPr>
              <a:t> </a:t>
            </a:r>
            <a:r>
              <a:rPr kumimoji="0" lang="pt-BR" altLang="pt-BR" sz="2800" i="0" u="none" strike="noStrike" cap="none" normalizeH="0" baseline="0" dirty="0" err="1">
                <a:ln>
                  <a:noFill/>
                </a:ln>
                <a:solidFill>
                  <a:schemeClr val="tx1"/>
                </a:solidFill>
                <a:effectLst/>
              </a:rPr>
              <a:t>Rails</a:t>
            </a:r>
            <a:r>
              <a:rPr kumimoji="0" lang="pt-BR" altLang="pt-BR" sz="2800" i="0" u="none" strike="noStrike" cap="none" normalizeH="0" baseline="0" dirty="0">
                <a:ln>
                  <a:noFill/>
                </a:ln>
                <a:solidFill>
                  <a:schemeClr val="tx1"/>
                </a:solidFill>
                <a:effectLst/>
              </a:rPr>
              <a:t> (tem suporte embutido para APIs REST).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PHP</a:t>
            </a:r>
            <a:r>
              <a:rPr kumimoji="0" lang="pt-BR" altLang="pt-BR" sz="2800" i="0" u="none" strike="noStrike" cap="none" normalizeH="0" baseline="0" dirty="0">
                <a:ln>
                  <a:noFill/>
                </a:ln>
                <a:solidFill>
                  <a:schemeClr val="tx1"/>
                </a:solidFill>
                <a:effectLst/>
              </a:rPr>
              <a:t>: Laravel (com API </a:t>
            </a:r>
            <a:r>
              <a:rPr kumimoji="0" lang="pt-BR" altLang="pt-BR" sz="2800" i="0" u="none" strike="noStrike" cap="none" normalizeH="0" baseline="0" dirty="0" err="1">
                <a:ln>
                  <a:noFill/>
                </a:ln>
                <a:solidFill>
                  <a:schemeClr val="tx1"/>
                </a:solidFill>
                <a:effectLst/>
              </a:rPr>
              <a:t>Resources</a:t>
            </a:r>
            <a:r>
              <a:rPr kumimoji="0" lang="pt-BR" altLang="pt-BR" sz="2800" i="0" u="none" strike="noStrike" cap="none" normalizeH="0" baseline="0" dirty="0">
                <a:ln>
                  <a:noFill/>
                </a:ln>
                <a:solidFill>
                  <a:schemeClr val="tx1"/>
                </a:solidFill>
                <a:effectLst/>
              </a:rPr>
              <a: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C#</a:t>
            </a:r>
            <a:r>
              <a:rPr kumimoji="0" lang="pt-BR" altLang="pt-BR" sz="2800" i="0" u="none" strike="noStrike" cap="none" normalizeH="0" baseline="0" dirty="0">
                <a:ln>
                  <a:noFill/>
                </a:ln>
                <a:solidFill>
                  <a:schemeClr val="tx1"/>
                </a:solidFill>
                <a:effectLst/>
              </a:rPr>
              <a:t>: ASP.NET Core.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pt-BR" altLang="pt-BR" sz="2800" b="1" i="0" u="none" strike="noStrike" cap="none" normalizeH="0" baseline="0" dirty="0">
                <a:ln>
                  <a:noFill/>
                </a:ln>
                <a:solidFill>
                  <a:schemeClr val="tx1"/>
                </a:solidFill>
                <a:effectLst/>
              </a:rPr>
              <a:t>Go:</a:t>
            </a:r>
            <a:r>
              <a:rPr kumimoji="0" lang="pt-BR" altLang="pt-BR" sz="2800" i="0" u="none" strike="noStrike" cap="none" normalizeH="0" baseline="0" dirty="0">
                <a:ln>
                  <a:noFill/>
                </a:ln>
                <a:solidFill>
                  <a:schemeClr val="tx1"/>
                </a:solidFill>
                <a:effectLst/>
              </a:rPr>
              <a:t> Gin, Echo, Fiber.</a:t>
            </a:r>
          </a:p>
        </p:txBody>
      </p:sp>
      <p:sp>
        <p:nvSpPr>
          <p:cNvPr id="7" name="CaixaDeTexto 6">
            <a:extLst>
              <a:ext uri="{FF2B5EF4-FFF2-40B4-BE49-F238E27FC236}">
                <a16:creationId xmlns:a16="http://schemas.microsoft.com/office/drawing/2014/main" id="{1C1BBBF4-FE93-55E6-CC5B-FEC9BF172A84}"/>
              </a:ext>
            </a:extLst>
          </p:cNvPr>
          <p:cNvSpPr txBox="1"/>
          <p:nvPr/>
        </p:nvSpPr>
        <p:spPr>
          <a:xfrm>
            <a:off x="11386639" y="3314700"/>
            <a:ext cx="5915969" cy="6124754"/>
          </a:xfrm>
          <a:prstGeom prst="rect">
            <a:avLst/>
          </a:prstGeom>
          <a:noFill/>
        </p:spPr>
        <p:txBody>
          <a:bodyPr wrap="square">
            <a:spAutoFit/>
          </a:bodyPr>
          <a:lstStyle/>
          <a:p>
            <a:pPr algn="just"/>
            <a:r>
              <a:rPr lang="pt-BR" sz="2800" b="1" dirty="0" err="1"/>
              <a:t>Client-side</a:t>
            </a:r>
            <a:r>
              <a:rPr lang="pt-BR" sz="2800" b="1" dirty="0"/>
              <a:t>:</a:t>
            </a:r>
          </a:p>
          <a:p>
            <a:pPr algn="just"/>
            <a:endParaRPr lang="pt-BR" sz="2800" dirty="0"/>
          </a:p>
          <a:p>
            <a:pPr algn="just"/>
            <a:r>
              <a:rPr lang="pt-BR" sz="2800" b="1" dirty="0" err="1"/>
              <a:t>React</a:t>
            </a:r>
            <a:r>
              <a:rPr lang="pt-BR" sz="2800" b="1" dirty="0"/>
              <a:t>: </a:t>
            </a:r>
            <a:r>
              <a:rPr lang="pt-BR" sz="2800" dirty="0"/>
              <a:t>Biblioteca JavaScript muito usada para criar interfaces interativas.</a:t>
            </a:r>
          </a:p>
          <a:p>
            <a:pPr algn="just"/>
            <a:r>
              <a:rPr lang="pt-BR" sz="2800" b="1" dirty="0"/>
              <a:t>Angular: </a:t>
            </a:r>
            <a:r>
              <a:rPr lang="pt-BR" sz="2800" dirty="0"/>
              <a:t>Framework completo baseado em TypeScript, ideal para aplicações robustas.</a:t>
            </a:r>
          </a:p>
          <a:p>
            <a:pPr algn="just"/>
            <a:r>
              <a:rPr lang="pt-BR" sz="2800" b="1" dirty="0"/>
              <a:t>Vue.js: </a:t>
            </a:r>
            <a:r>
              <a:rPr lang="pt-BR" sz="2800" dirty="0"/>
              <a:t>Framework progressivo, fácil de aprender e altamente flexível.</a:t>
            </a:r>
          </a:p>
          <a:p>
            <a:pPr algn="just"/>
            <a:r>
              <a:rPr lang="pt-BR" sz="2800" dirty="0" err="1"/>
              <a:t>Svelte</a:t>
            </a:r>
            <a:r>
              <a:rPr lang="pt-BR" sz="2800" dirty="0"/>
              <a:t>: Alternativa moderna que compila componentes diretamente para JavaScript, otimizando o desempenho.</a:t>
            </a:r>
          </a:p>
        </p:txBody>
      </p:sp>
      <p:pic>
        <p:nvPicPr>
          <p:cNvPr id="7170" name="Picture 2" descr="Client side vs Server side">
            <a:extLst>
              <a:ext uri="{FF2B5EF4-FFF2-40B4-BE49-F238E27FC236}">
                <a16:creationId xmlns:a16="http://schemas.microsoft.com/office/drawing/2014/main" id="{9E94B08E-852B-A099-F4DF-A33065DD7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93" y="4900880"/>
            <a:ext cx="4239989" cy="237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2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B6612-1386-DBE9-DF3B-758919BF3EF7}"/>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46B12B91-9D60-46CF-79B5-B05E0153FA44}"/>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grpSp>
        <p:nvGrpSpPr>
          <p:cNvPr id="2" name="Agrupar 1">
            <a:extLst>
              <a:ext uri="{FF2B5EF4-FFF2-40B4-BE49-F238E27FC236}">
                <a16:creationId xmlns:a16="http://schemas.microsoft.com/office/drawing/2014/main" id="{ADCC25E7-6B96-41D7-F6CE-62D672FAD311}"/>
              </a:ext>
            </a:extLst>
          </p:cNvPr>
          <p:cNvGrpSpPr/>
          <p:nvPr/>
        </p:nvGrpSpPr>
        <p:grpSpPr>
          <a:xfrm>
            <a:off x="1201576" y="3776553"/>
            <a:ext cx="15884847" cy="5667157"/>
            <a:chOff x="493584" y="3661404"/>
            <a:chExt cx="17317045" cy="6316031"/>
          </a:xfrm>
        </p:grpSpPr>
        <p:pic>
          <p:nvPicPr>
            <p:cNvPr id="3" name="Picture 4" descr="Nenhuma descrição de foto disponível.">
              <a:extLst>
                <a:ext uri="{FF2B5EF4-FFF2-40B4-BE49-F238E27FC236}">
                  <a16:creationId xmlns:a16="http://schemas.microsoft.com/office/drawing/2014/main" id="{268170BB-BF79-5B88-0AED-6294A73EA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5" t="4190" r="52020" b="5724"/>
            <a:stretch/>
          </p:blipFill>
          <p:spPr bwMode="auto">
            <a:xfrm>
              <a:off x="493584" y="3661404"/>
              <a:ext cx="3017520" cy="62724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956B891-A640-D8F4-F7BB-A5FC1B5E2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024" y="3700799"/>
              <a:ext cx="11153970" cy="62766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nhuma descrição de foto disponível.">
              <a:extLst>
                <a:ext uri="{FF2B5EF4-FFF2-40B4-BE49-F238E27FC236}">
                  <a16:creationId xmlns:a16="http://schemas.microsoft.com/office/drawing/2014/main" id="{FA41CA40-8459-C5EA-B43F-BCD411B66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98" t="5525" r="4348" b="5493"/>
            <a:stretch/>
          </p:blipFill>
          <p:spPr bwMode="auto">
            <a:xfrm>
              <a:off x="14659995" y="3661405"/>
              <a:ext cx="3150634" cy="63160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9210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AF89-9065-602D-B502-6BF711F78101}"/>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9E990567-33C5-235E-C7D7-452C2DE22147}"/>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F5D053BE-2537-BDF0-E385-3019CF81DB76}"/>
              </a:ext>
            </a:extLst>
          </p:cNvPr>
          <p:cNvSpPr txBox="1"/>
          <p:nvPr/>
        </p:nvSpPr>
        <p:spPr>
          <a:xfrm>
            <a:off x="1447800" y="2990354"/>
            <a:ext cx="11506200" cy="3654847"/>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Fluxo de uma Requisição Web</a:t>
            </a:r>
          </a:p>
          <a:p>
            <a:pPr algn="l"/>
            <a:br>
              <a:rPr lang="pt-BR" sz="3200" b="0" i="0" dirty="0">
                <a:effectLst/>
                <a:latin typeface="Calibri" panose="020F0502020204030204" pitchFamily="34" charset="0"/>
                <a:ea typeface="Calibri" panose="020F0502020204030204" pitchFamily="34" charset="0"/>
                <a:cs typeface="Calibri" panose="020F0502020204030204" pitchFamily="34" charset="0"/>
              </a:rPr>
            </a:br>
            <a:r>
              <a:rPr lang="pt-BR" sz="3200" b="1" i="0" dirty="0">
                <a:effectLst/>
                <a:latin typeface="Calibri" panose="020F0502020204030204" pitchFamily="34" charset="0"/>
                <a:ea typeface="Calibri" panose="020F0502020204030204" pitchFamily="34" charset="0"/>
                <a:cs typeface="Calibri" panose="020F0502020204030204" pitchFamily="34" charset="0"/>
              </a:rPr>
              <a:t>Passos</a:t>
            </a:r>
            <a:r>
              <a:rPr lang="pt-BR" sz="3200" b="0" i="0" dirty="0">
                <a:effectLst/>
                <a:latin typeface="Calibri" panose="020F0502020204030204" pitchFamily="34" charset="0"/>
                <a:ea typeface="Calibri" panose="020F0502020204030204" pitchFamily="34" charset="0"/>
                <a:cs typeface="Calibri" panose="020F0502020204030204" pitchFamily="34" charset="0"/>
              </a:rPr>
              <a:t>:</a:t>
            </a:r>
          </a:p>
          <a:p>
            <a:pPr marL="514350" indent="-514350" algn="l">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Usuário digita URL (🔤).</a:t>
            </a:r>
          </a:p>
          <a:p>
            <a:pPr marL="514350" indent="-514350" algn="l">
              <a:spcBef>
                <a:spcPts val="300"/>
              </a:spcBef>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DNS traduz domínio para IP (🌐 → 🔢).</a:t>
            </a:r>
          </a:p>
          <a:p>
            <a:pPr marL="514350" indent="-514350" algn="l">
              <a:spcBef>
                <a:spcPts val="300"/>
              </a:spcBef>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Servidor envia arquivos (📤).</a:t>
            </a:r>
          </a:p>
          <a:p>
            <a:pPr marL="514350" indent="-514350" algn="l">
              <a:spcBef>
                <a:spcPts val="300"/>
              </a:spcBef>
              <a:buFont typeface="+mj-lt"/>
              <a:buAutoNum type="arabicPeriod"/>
            </a:pPr>
            <a:r>
              <a:rPr lang="pt-BR" sz="3200" b="0" i="0" dirty="0">
                <a:effectLst/>
                <a:latin typeface="Calibri" panose="020F0502020204030204" pitchFamily="34" charset="0"/>
                <a:ea typeface="Calibri" panose="020F0502020204030204" pitchFamily="34" charset="0"/>
                <a:cs typeface="Calibri" panose="020F0502020204030204" pitchFamily="34" charset="0"/>
              </a:rPr>
              <a:t>Navegador renderiza (🎨).</a:t>
            </a:r>
          </a:p>
        </p:txBody>
      </p:sp>
      <p:pic>
        <p:nvPicPr>
          <p:cNvPr id="2" name="Imagem 1">
            <a:extLst>
              <a:ext uri="{FF2B5EF4-FFF2-40B4-BE49-F238E27FC236}">
                <a16:creationId xmlns:a16="http://schemas.microsoft.com/office/drawing/2014/main" id="{97149401-A12B-1851-C4EF-C60092FDD5C4}"/>
              </a:ext>
            </a:extLst>
          </p:cNvPr>
          <p:cNvPicPr>
            <a:picLocks noChangeAspect="1"/>
          </p:cNvPicPr>
          <p:nvPr/>
        </p:nvPicPr>
        <p:blipFill>
          <a:blip r:embed="rId3"/>
          <a:stretch>
            <a:fillRect/>
          </a:stretch>
        </p:blipFill>
        <p:spPr>
          <a:xfrm>
            <a:off x="8801101" y="2577086"/>
            <a:ext cx="8686800" cy="7093132"/>
          </a:xfrm>
          <a:prstGeom prst="rect">
            <a:avLst/>
          </a:prstGeom>
        </p:spPr>
      </p:pic>
    </p:spTree>
    <p:extLst>
      <p:ext uri="{BB962C8B-B14F-4D97-AF65-F5344CB8AC3E}">
        <p14:creationId xmlns:p14="http://schemas.microsoft.com/office/powerpoint/2010/main" val="47244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5C7C-5D88-F312-31CF-8FBF797DD47A}"/>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027950BE-8DBF-F7E5-41D2-D99C0914DC51}"/>
              </a:ext>
            </a:extLst>
          </p:cNvPr>
          <p:cNvSpPr>
            <a:spLocks noGrp="1"/>
          </p:cNvSpPr>
          <p:nvPr>
            <p:ph type="body" sz="quarter" idx="10"/>
          </p:nvPr>
        </p:nvSpPr>
        <p:spPr>
          <a:xfrm>
            <a:off x="1371600" y="3886200"/>
            <a:ext cx="14859000" cy="3771900"/>
          </a:xfrm>
          <a:prstGeom prst="rect">
            <a:avLst/>
          </a:prstGeom>
        </p:spPr>
        <p:txBody>
          <a:bodyPr>
            <a:noAutofit/>
          </a:bodyPr>
          <a:lstStyle/>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p>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p>
          <a:p>
            <a:pPr marL="0" indent="0">
              <a:buNone/>
            </a:pPr>
            <a:r>
              <a:rPr lang="pt-BR" sz="3600" b="1"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a:t>
            </a:r>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0DECBF89-4FB1-78B5-EE70-3E40B990F67E}"/>
              </a:ext>
            </a:extLst>
          </p:cNvPr>
          <p:cNvSpPr>
            <a:spLocks noGrp="1"/>
          </p:cNvSpPr>
          <p:nvPr>
            <p:ph type="title"/>
          </p:nvPr>
        </p:nvSpPr>
        <p:spPr>
          <a:xfrm>
            <a:off x="762000" y="2267014"/>
            <a:ext cx="7772400" cy="1470025"/>
          </a:xfrm>
          <a:prstGeom prst="rect">
            <a:avLst/>
          </a:prstGeom>
        </p:spPr>
        <p:txBody>
          <a:bodyPr>
            <a:normAutofit/>
          </a:bodyPr>
          <a:lstStyle/>
          <a:p>
            <a:pPr algn="l"/>
            <a:r>
              <a:rPr lang="pt-BR" sz="4400">
                <a:latin typeface="Calibri" panose="020F0502020204030204" pitchFamily="34" charset="0"/>
                <a:ea typeface="Calibri" panose="020F0502020204030204" pitchFamily="34" charset="0"/>
                <a:cs typeface="Calibri" panose="020F0502020204030204" pitchFamily="34" charset="0"/>
              </a:rPr>
              <a:t>Tópicos de estudo:</a:t>
            </a:r>
            <a:endParaRPr lang="pt-BR" sz="4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474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4F69A-53E6-B153-2E0A-D98D179B607B}"/>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3C5C48E6-3142-2534-BF8D-3FD10F375703}"/>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A0BED472-FCEF-9ACF-BAA8-C92D94DBC9B6}"/>
              </a:ext>
            </a:extLst>
          </p:cNvPr>
          <p:cNvSpPr txBox="1"/>
          <p:nvPr/>
        </p:nvSpPr>
        <p:spPr>
          <a:xfrm>
            <a:off x="1524000" y="3312229"/>
            <a:ext cx="13716000" cy="4147289"/>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Ferramentas para Desenvolvedores</a:t>
            </a:r>
          </a:p>
          <a:p>
            <a:pPr algn="l"/>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0" i="0" dirty="0">
                <a:effectLst/>
                <a:latin typeface="Calibri" panose="020F0502020204030204" pitchFamily="34" charset="0"/>
                <a:ea typeface="Calibri" panose="020F0502020204030204" pitchFamily="34" charset="0"/>
                <a:cs typeface="Calibri" panose="020F0502020204030204" pitchFamily="34" charset="0"/>
              </a:rPr>
              <a:t>Explore a Web por Dentro</a:t>
            </a:r>
            <a:br>
              <a:rPr lang="pt-BR" sz="3200" b="0" i="0" dirty="0">
                <a:effectLst/>
                <a:latin typeface="Calibri" panose="020F0502020204030204" pitchFamily="34" charset="0"/>
                <a:ea typeface="Calibri" panose="020F0502020204030204" pitchFamily="34" charset="0"/>
                <a:cs typeface="Calibri" panose="020F0502020204030204" pitchFamily="34" charset="0"/>
              </a:rPr>
            </a:b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DevTools</a:t>
            </a:r>
            <a:r>
              <a:rPr lang="pt-BR" sz="3200" b="0" i="0" dirty="0">
                <a:effectLst/>
                <a:latin typeface="Calibri" panose="020F0502020204030204" pitchFamily="34" charset="0"/>
                <a:ea typeface="Calibri" panose="020F0502020204030204" pitchFamily="34" charset="0"/>
                <a:cs typeface="Calibri" panose="020F0502020204030204" pitchFamily="34" charset="0"/>
              </a:rPr>
              <a:t> (Chrome/Firefox).</a:t>
            </a:r>
          </a:p>
          <a:p>
            <a:pPr marL="457200" indent="-457200">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Editores</a:t>
            </a:r>
            <a:r>
              <a:rPr lang="pt-BR" sz="3200" dirty="0">
                <a:latin typeface="Calibri" panose="020F0502020204030204" pitchFamily="34" charset="0"/>
                <a:ea typeface="Calibri" panose="020F0502020204030204" pitchFamily="34" charset="0"/>
                <a:cs typeface="Calibri" panose="020F0502020204030204" pitchFamily="34" charset="0"/>
              </a:rPr>
              <a:t>: </a:t>
            </a:r>
            <a:r>
              <a:rPr lang="pt-BR" sz="3200" b="0" i="0" dirty="0">
                <a:effectLst/>
                <a:latin typeface="Calibri" panose="020F0502020204030204" pitchFamily="34" charset="0"/>
                <a:ea typeface="Calibri" panose="020F0502020204030204" pitchFamily="34" charset="0"/>
                <a:cs typeface="Calibri" panose="020F0502020204030204" pitchFamily="34" charset="0"/>
              </a:rPr>
              <a:t>VS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Code</a:t>
            </a:r>
            <a:r>
              <a:rPr lang="pt-BR" sz="3200" b="0" i="0" dirty="0">
                <a:effectLst/>
                <a:latin typeface="Calibri" panose="020F0502020204030204" pitchFamily="34" charset="0"/>
                <a:ea typeface="Calibri" panose="020F0502020204030204" pitchFamily="34" charset="0"/>
                <a:cs typeface="Calibri" panose="020F0502020204030204" pitchFamily="34" charset="0"/>
              </a:rPr>
              <a:t>, Sublime.</a:t>
            </a:r>
          </a:p>
          <a:p>
            <a:pPr marL="457200" indent="-457200">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Git</a:t>
            </a:r>
            <a:r>
              <a:rPr lang="pt-BR" sz="3200" b="0" i="0" dirty="0">
                <a:effectLst/>
                <a:latin typeface="Calibri" panose="020F0502020204030204" pitchFamily="34" charset="0"/>
                <a:ea typeface="Calibri" panose="020F0502020204030204" pitchFamily="34" charset="0"/>
                <a:cs typeface="Calibri" panose="020F0502020204030204" pitchFamily="34" charset="0"/>
              </a:rPr>
              <a:t> e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Git</a:t>
            </a:r>
            <a:r>
              <a:rPr lang="pt-BR" sz="3200" b="0" i="0" dirty="0">
                <a:effectLst/>
                <a:latin typeface="Calibri" panose="020F0502020204030204" pitchFamily="34" charset="0"/>
                <a:ea typeface="Calibri" panose="020F0502020204030204" pitchFamily="34" charset="0"/>
                <a:cs typeface="Calibri" panose="020F0502020204030204" pitchFamily="34" charset="0"/>
              </a:rPr>
              <a:t> Hub</a:t>
            </a:r>
          </a:p>
          <a:p>
            <a:pPr marL="457200" indent="-457200">
              <a:spcBef>
                <a:spcPts val="300"/>
              </a:spcBef>
              <a:buFont typeface="Arial" panose="020B0604020202020204" pitchFamily="34" charset="0"/>
              <a:buChar char="•"/>
            </a:pPr>
            <a:r>
              <a:rPr lang="pt-BR" sz="3200" b="0" i="0" dirty="0">
                <a:effectLst/>
                <a:latin typeface="Calibri" panose="020F0502020204030204" pitchFamily="34" charset="0"/>
                <a:ea typeface="Calibri" panose="020F0502020204030204" pitchFamily="34" charset="0"/>
                <a:cs typeface="Calibri" panose="020F0502020204030204" pitchFamily="34" charset="0"/>
              </a:rPr>
              <a:t>📡 Servidores locais: XAMPP, Node.js.</a:t>
            </a:r>
          </a:p>
        </p:txBody>
      </p:sp>
    </p:spTree>
    <p:extLst>
      <p:ext uri="{BB962C8B-B14F-4D97-AF65-F5344CB8AC3E}">
        <p14:creationId xmlns:p14="http://schemas.microsoft.com/office/powerpoint/2010/main" val="1589255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CA46-2EA8-7DD3-5AC8-025C40EE28B2}"/>
            </a:ext>
          </a:extLst>
        </p:cNvPr>
        <p:cNvGrpSpPr/>
        <p:nvPr/>
      </p:nvGrpSpPr>
      <p:grpSpPr>
        <a:xfrm>
          <a:off x="0" y="0"/>
          <a:ext cx="0" cy="0"/>
          <a:chOff x="0" y="0"/>
          <a:chExt cx="0" cy="0"/>
        </a:xfrm>
      </p:grpSpPr>
      <p:sp>
        <p:nvSpPr>
          <p:cNvPr id="10" name="Título 9">
            <a:extLst>
              <a:ext uri="{FF2B5EF4-FFF2-40B4-BE49-F238E27FC236}">
                <a16:creationId xmlns:a16="http://schemas.microsoft.com/office/drawing/2014/main" id="{A52EB9AC-DAE1-F163-192C-C34E6942BE46}"/>
              </a:ext>
            </a:extLst>
          </p:cNvPr>
          <p:cNvSpPr>
            <a:spLocks noGrp="1"/>
          </p:cNvSpPr>
          <p:nvPr>
            <p:ph type="title"/>
          </p:nvPr>
        </p:nvSpPr>
        <p:spPr>
          <a:prstGeom prst="rect">
            <a:avLst/>
          </a:prstGeom>
        </p:spPr>
        <p:txBody>
          <a:bodyPr>
            <a:normAutofit/>
          </a:bodyPr>
          <a:lstStyle/>
          <a:p>
            <a:pPr algn="l"/>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endParaRPr lang="pt-BR" sz="3600" b="1" dirty="0"/>
          </a:p>
        </p:txBody>
      </p:sp>
      <p:sp>
        <p:nvSpPr>
          <p:cNvPr id="6" name="CaixaDeTexto 5">
            <a:extLst>
              <a:ext uri="{FF2B5EF4-FFF2-40B4-BE49-F238E27FC236}">
                <a16:creationId xmlns:a16="http://schemas.microsoft.com/office/drawing/2014/main" id="{D435D798-2627-F7C5-3EB4-200BC60B1F45}"/>
              </a:ext>
            </a:extLst>
          </p:cNvPr>
          <p:cNvSpPr txBox="1"/>
          <p:nvPr/>
        </p:nvSpPr>
        <p:spPr>
          <a:xfrm>
            <a:off x="1524000" y="3312229"/>
            <a:ext cx="6984900" cy="5586145"/>
          </a:xfrm>
          <a:prstGeom prst="rect">
            <a:avLst/>
          </a:prstGeom>
          <a:noFill/>
        </p:spPr>
        <p:txBody>
          <a:bodyPr wrap="square">
            <a:spAutoFit/>
          </a:bodyPr>
          <a:lstStyle/>
          <a:p>
            <a:pPr algn="l"/>
            <a:r>
              <a:rPr lang="pt-BR" sz="3200" b="1" i="0" dirty="0">
                <a:effectLst/>
                <a:latin typeface="Calibri" panose="020F0502020204030204" pitchFamily="34" charset="0"/>
                <a:ea typeface="Calibri" panose="020F0502020204030204" pitchFamily="34" charset="0"/>
                <a:cs typeface="Calibri" panose="020F0502020204030204" pitchFamily="34" charset="0"/>
              </a:rPr>
              <a:t>Ferramentas para Desenvolvedores</a:t>
            </a:r>
          </a:p>
          <a:p>
            <a:pPr marL="457200" indent="-457200" algn="l">
              <a:buFont typeface="Arial" panose="020B0604020202020204" pitchFamily="34" charset="0"/>
              <a:buChar char="•"/>
            </a:pP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DevTools</a:t>
            </a:r>
            <a:r>
              <a:rPr lang="pt-BR" sz="3200" b="0" i="0" dirty="0">
                <a:effectLst/>
                <a:latin typeface="Calibri" panose="020F0502020204030204" pitchFamily="34" charset="0"/>
                <a:ea typeface="Calibri" panose="020F0502020204030204" pitchFamily="34" charset="0"/>
                <a:cs typeface="Calibri" panose="020F0502020204030204" pitchFamily="34" charset="0"/>
              </a:rPr>
              <a:t> (Chrome/Firefox).</a:t>
            </a:r>
          </a:p>
          <a:p>
            <a:pPr marL="457200" indent="-457200" algn="l">
              <a:spcBef>
                <a:spcPts val="300"/>
              </a:spcBef>
              <a:buFont typeface="Arial" panose="020B0604020202020204" pitchFamily="34" charset="0"/>
              <a:buChar char="•"/>
            </a:pPr>
            <a:endParaRPr lang="pt-BR" sz="3200" dirty="0">
              <a:latin typeface="Calibri" panose="020F0502020204030204" pitchFamily="34" charset="0"/>
              <a:ea typeface="Calibri" panose="020F0502020204030204" pitchFamily="34" charset="0"/>
              <a:cs typeface="Calibri" panose="020F0502020204030204" pitchFamily="34" charset="0"/>
            </a:endParaRPr>
          </a:p>
          <a:p>
            <a:pPr marL="457200" indent="-457200" algn="just">
              <a:spcBef>
                <a:spcPts val="300"/>
              </a:spcBef>
              <a:buFont typeface="Arial" panose="020B0604020202020204" pitchFamily="34" charset="0"/>
              <a:buChar char="•"/>
            </a:pPr>
            <a:r>
              <a:rPr lang="pt-BR" sz="3200" b="1" dirty="0" err="1"/>
              <a:t>DevTools</a:t>
            </a:r>
            <a:r>
              <a:rPr lang="pt-BR" sz="3200" dirty="0"/>
              <a:t> (abreviação de </a:t>
            </a:r>
            <a:r>
              <a:rPr lang="pt-BR" sz="3200" i="1" dirty="0" err="1"/>
              <a:t>Developer</a:t>
            </a:r>
            <a:r>
              <a:rPr lang="pt-BR" sz="3200" i="1" dirty="0"/>
              <a:t> Tools</a:t>
            </a:r>
            <a:r>
              <a:rPr lang="pt-BR" sz="3200" dirty="0"/>
              <a:t>). É um conjunto de ferramentas integrado aos navegadores modernos, como Chrome, Firefox, Edge e Safari, que ajuda desenvolvedores a criar, depurar e otimizar páginas da web.</a:t>
            </a:r>
            <a:endParaRPr lang="pt-BR" sz="3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Imagem 8">
            <a:extLst>
              <a:ext uri="{FF2B5EF4-FFF2-40B4-BE49-F238E27FC236}">
                <a16:creationId xmlns:a16="http://schemas.microsoft.com/office/drawing/2014/main" id="{50C63B47-7827-B935-97A0-1F7B42BCF5BF}"/>
              </a:ext>
            </a:extLst>
          </p:cNvPr>
          <p:cNvPicPr>
            <a:picLocks noChangeAspect="1"/>
          </p:cNvPicPr>
          <p:nvPr/>
        </p:nvPicPr>
        <p:blipFill>
          <a:blip r:embed="rId3"/>
          <a:stretch>
            <a:fillRect/>
          </a:stretch>
        </p:blipFill>
        <p:spPr>
          <a:xfrm>
            <a:off x="9296400" y="3831767"/>
            <a:ext cx="8511860" cy="4547067"/>
          </a:xfrm>
          <a:prstGeom prst="rect">
            <a:avLst/>
          </a:prstGeom>
        </p:spPr>
      </p:pic>
    </p:spTree>
    <p:extLst>
      <p:ext uri="{BB962C8B-B14F-4D97-AF65-F5344CB8AC3E}">
        <p14:creationId xmlns:p14="http://schemas.microsoft.com/office/powerpoint/2010/main" val="236373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80D6-12F8-98A1-3ED8-C556EBD40E10}"/>
            </a:ext>
          </a:extLst>
        </p:cNvPr>
        <p:cNvGrpSpPr/>
        <p:nvPr/>
      </p:nvGrpSpPr>
      <p:grpSpPr>
        <a:xfrm>
          <a:off x="0" y="0"/>
          <a:ext cx="0" cy="0"/>
          <a:chOff x="0" y="0"/>
          <a:chExt cx="0" cy="0"/>
        </a:xfrm>
      </p:grpSpPr>
      <p:sp>
        <p:nvSpPr>
          <p:cNvPr id="4" name="TextBox 2">
            <a:extLst>
              <a:ext uri="{FF2B5EF4-FFF2-40B4-BE49-F238E27FC236}">
                <a16:creationId xmlns:a16="http://schemas.microsoft.com/office/drawing/2014/main" id="{CC5CDB83-4896-CFB7-E496-0B76E7EC1827}"/>
              </a:ext>
            </a:extLst>
          </p:cNvPr>
          <p:cNvSpPr txBox="1"/>
          <p:nvPr/>
        </p:nvSpPr>
        <p:spPr>
          <a:xfrm>
            <a:off x="1306634" y="2324100"/>
            <a:ext cx="11707643" cy="910699"/>
          </a:xfrm>
          <a:prstGeom prst="rect">
            <a:avLst/>
          </a:prstGeom>
        </p:spPr>
        <p:txBody>
          <a:bodyPr lIns="0" tIns="0" rIns="0" bIns="0" rtlCol="0" anchor="t">
            <a:spAutoFit/>
          </a:bodyPr>
          <a:lstStyle/>
          <a:p>
            <a:pPr algn="just">
              <a:lnSpc>
                <a:spcPct val="150000"/>
              </a:lnSpc>
            </a:pPr>
            <a:r>
              <a:rPr lang="pt-BR" sz="4400" dirty="0">
                <a:latin typeface="Calibri" panose="020F0502020204030204" pitchFamily="34" charset="0"/>
                <a:ea typeface="Calibri" panose="020F0502020204030204" pitchFamily="34" charset="0"/>
                <a:cs typeface="Calibri" panose="020F0502020204030204" pitchFamily="34" charset="0"/>
              </a:rPr>
              <a:t>Objetivos de aprendizagem:</a:t>
            </a:r>
          </a:p>
        </p:txBody>
      </p:sp>
      <p:sp>
        <p:nvSpPr>
          <p:cNvPr id="6" name="CaixaDeTexto 5">
            <a:extLst>
              <a:ext uri="{FF2B5EF4-FFF2-40B4-BE49-F238E27FC236}">
                <a16:creationId xmlns:a16="http://schemas.microsoft.com/office/drawing/2014/main" id="{0F238D5D-D68B-411F-16C0-94CE39120F96}"/>
              </a:ext>
            </a:extLst>
          </p:cNvPr>
          <p:cNvSpPr txBox="1"/>
          <p:nvPr/>
        </p:nvSpPr>
        <p:spPr>
          <a:xfrm>
            <a:off x="1524000" y="3635882"/>
            <a:ext cx="15087600" cy="5186676"/>
          </a:xfrm>
          <a:prstGeom prst="rect">
            <a:avLst/>
          </a:prstGeom>
          <a:noFill/>
        </p:spPr>
        <p:txBody>
          <a:bodyPr wrap="square">
            <a:spAutoFit/>
          </a:bodyPr>
          <a:lstStyle/>
          <a:p>
            <a:pPr marL="514350" indent="-514350" algn="just">
              <a:lnSpc>
                <a:spcPct val="150000"/>
              </a:lnSpc>
              <a:buFont typeface="Wingdings" panose="05000000000000000000" pitchFamily="2" charset="2"/>
              <a:buChar char="ü"/>
            </a:pPr>
            <a:r>
              <a:rPr lang="pt-BR" sz="3200" dirty="0">
                <a:latin typeface="Calibri" panose="020F0502020204030204" pitchFamily="34" charset="0"/>
                <a:ea typeface="Calibri" panose="020F0502020204030204" pitchFamily="34" charset="0"/>
                <a:cs typeface="Calibri" panose="020F0502020204030204" pitchFamily="34" charset="0"/>
              </a:rPr>
              <a:t>Apresentar os aspectos relacionados à internet e suas tecnologias;</a:t>
            </a:r>
          </a:p>
          <a:p>
            <a:pPr marL="514350" indent="-514350" algn="just">
              <a:lnSpc>
                <a:spcPct val="150000"/>
              </a:lnSpc>
              <a:buFont typeface="Wingdings" panose="05000000000000000000" pitchFamily="2" charset="2"/>
              <a:buChar char="ü"/>
            </a:pPr>
            <a:r>
              <a:rPr lang="pt-BR" sz="3200" dirty="0">
                <a:latin typeface="Calibri" panose="020F0502020204030204" pitchFamily="34" charset="0"/>
                <a:ea typeface="Calibri" panose="020F0502020204030204" pitchFamily="34" charset="0"/>
                <a:cs typeface="Calibri" panose="020F0502020204030204" pitchFamily="34" charset="0"/>
              </a:rPr>
              <a:t> Apresentar os fundamentos das redes de computadores, os conceitos de protocolos de comunicação, a história e o funcionamento da internet, além da diferença entre site e aplicações web;</a:t>
            </a:r>
          </a:p>
          <a:p>
            <a:pPr marL="514350" indent="-514350" algn="just">
              <a:lnSpc>
                <a:spcPct val="150000"/>
              </a:lnSpc>
              <a:buFont typeface="Wingdings" panose="05000000000000000000" pitchFamily="2" charset="2"/>
              <a:buChar char="ü"/>
            </a:pPr>
            <a:r>
              <a:rPr lang="pt-BR" sz="3200" dirty="0">
                <a:latin typeface="Calibri" panose="020F0502020204030204" pitchFamily="34" charset="0"/>
                <a:ea typeface="Calibri" panose="020F0502020204030204" pitchFamily="34" charset="0"/>
                <a:cs typeface="Calibri" panose="020F0502020204030204" pitchFamily="34" charset="0"/>
              </a:rPr>
              <a:t> Introduzir o aluno nas Principais tecnologias da web;</a:t>
            </a:r>
          </a:p>
          <a:p>
            <a:pPr marL="514350" indent="-514350" algn="just">
              <a:lnSpc>
                <a:spcPct val="150000"/>
              </a:lnSpc>
              <a:buFont typeface="Wingdings" panose="05000000000000000000" pitchFamily="2" charset="2"/>
              <a:buChar char="ü"/>
            </a:pPr>
            <a:r>
              <a:rPr lang="pt-BR" sz="3200" dirty="0">
                <a:latin typeface="Calibri" panose="020F0502020204030204" pitchFamily="34" charset="0"/>
                <a:ea typeface="Calibri" panose="020F0502020204030204" pitchFamily="34" charset="0"/>
                <a:cs typeface="Calibri" panose="020F0502020204030204" pitchFamily="34" charset="0"/>
              </a:rPr>
              <a:t> Apresentar o ambiente de desenvolvimento, bem como o primeiro estudo de caso cuja aplicabilidade será demonstrada nas unidades seguintes</a:t>
            </a:r>
          </a:p>
        </p:txBody>
      </p:sp>
    </p:spTree>
    <p:extLst>
      <p:ext uri="{BB962C8B-B14F-4D97-AF65-F5344CB8AC3E}">
        <p14:creationId xmlns:p14="http://schemas.microsoft.com/office/powerpoint/2010/main" val="3959376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F889B-3E60-6E92-5F12-B025F31609C6}"/>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A9DD4BAF-4ECE-711C-C0E7-83DED917FDD3}"/>
              </a:ext>
            </a:extLst>
          </p:cNvPr>
          <p:cNvSpPr>
            <a:spLocks noGrp="1"/>
          </p:cNvSpPr>
          <p:nvPr>
            <p:ph type="body" sz="quarter" idx="10"/>
          </p:nvPr>
        </p:nvSpPr>
        <p:spPr>
          <a:xfrm>
            <a:off x="1253987" y="3086100"/>
            <a:ext cx="9871214" cy="5758458"/>
          </a:xfrm>
        </p:spPr>
        <p:txBody>
          <a:bodyPr/>
          <a:lstStyle/>
          <a:p>
            <a:pPr marL="0" indent="0">
              <a:buNone/>
            </a:pPr>
            <a:r>
              <a:rPr lang="pt-BR" sz="3200" b="0" i="0" dirty="0">
                <a:effectLst/>
                <a:latin typeface="Calibri" panose="020F0502020204030204" pitchFamily="34" charset="0"/>
                <a:ea typeface="Calibri" panose="020F0502020204030204" pitchFamily="34" charset="0"/>
                <a:cs typeface="Calibri" panose="020F0502020204030204" pitchFamily="34" charset="0"/>
              </a:rPr>
              <a:t>📝 Editores: VS </a:t>
            </a:r>
            <a:r>
              <a:rPr lang="pt-BR" sz="3200" b="0" i="0" dirty="0" err="1">
                <a:effectLst/>
                <a:latin typeface="Calibri" panose="020F0502020204030204" pitchFamily="34" charset="0"/>
                <a:ea typeface="Calibri" panose="020F0502020204030204" pitchFamily="34" charset="0"/>
                <a:cs typeface="Calibri" panose="020F0502020204030204" pitchFamily="34" charset="0"/>
              </a:rPr>
              <a:t>Code</a:t>
            </a:r>
            <a:r>
              <a:rPr lang="pt-BR" sz="3200" b="0" i="0" dirty="0">
                <a:effectLst/>
                <a:latin typeface="Calibri" panose="020F0502020204030204" pitchFamily="34" charset="0"/>
                <a:ea typeface="Calibri" panose="020F0502020204030204" pitchFamily="34" charset="0"/>
                <a:cs typeface="Calibri" panose="020F0502020204030204" pitchFamily="34" charset="0"/>
              </a:rPr>
              <a:t>, Sublime.</a:t>
            </a:r>
            <a:endParaRPr lang="pt-BR" sz="3200" dirty="0">
              <a:latin typeface="Calibri" panose="020F0502020204030204" pitchFamily="34" charset="0"/>
              <a:ea typeface="Calibri" panose="020F0502020204030204" pitchFamily="34" charset="0"/>
              <a:cs typeface="Calibri" panose="020F0502020204030204" pitchFamily="34" charset="0"/>
              <a:hlinkClick r:id="rId3"/>
            </a:endParaRPr>
          </a:p>
          <a:p>
            <a:endParaRPr lang="pt-BR" sz="3200" dirty="0">
              <a:latin typeface="Calibri" panose="020F0502020204030204" pitchFamily="34" charset="0"/>
              <a:ea typeface="Calibri" panose="020F0502020204030204" pitchFamily="34" charset="0"/>
              <a:cs typeface="Calibri" panose="020F0502020204030204" pitchFamily="34" charset="0"/>
              <a:hlinkClick r:id="rId3"/>
            </a:endParaRPr>
          </a:p>
          <a:p>
            <a:endParaRPr lang="pt-BR" sz="3200" dirty="0">
              <a:latin typeface="Calibri" panose="020F0502020204030204" pitchFamily="34" charset="0"/>
              <a:ea typeface="Calibri" panose="020F0502020204030204" pitchFamily="34" charset="0"/>
              <a:cs typeface="Calibri" panose="020F0502020204030204" pitchFamily="34" charset="0"/>
              <a:hlinkClick r:id="rId3"/>
            </a:endParaRPr>
          </a:p>
          <a:p>
            <a:r>
              <a:rPr lang="pt-BR" sz="3200" dirty="0">
                <a:latin typeface="Calibri" panose="020F0502020204030204" pitchFamily="34" charset="0"/>
                <a:ea typeface="Calibri" panose="020F0502020204030204" pitchFamily="34" charset="0"/>
                <a:cs typeface="Calibri" panose="020F0502020204030204" pitchFamily="34" charset="0"/>
                <a:hlinkClick r:id="rId3"/>
              </a:rPr>
              <a:t>https://vscode.dev/?vscode-lang=pt-br</a:t>
            </a:r>
            <a:endParaRPr lang="pt-BR" sz="3200" dirty="0">
              <a:latin typeface="Calibri" panose="020F0502020204030204" pitchFamily="34" charset="0"/>
              <a:ea typeface="Calibri" panose="020F0502020204030204" pitchFamily="34" charset="0"/>
              <a:cs typeface="Calibri" panose="020F0502020204030204" pitchFamily="34" charset="0"/>
            </a:endParaRPr>
          </a:p>
          <a:p>
            <a:r>
              <a:rPr lang="pt-BR" sz="3200" dirty="0">
                <a:latin typeface="Calibri" panose="020F0502020204030204" pitchFamily="34" charset="0"/>
                <a:ea typeface="Calibri" panose="020F0502020204030204" pitchFamily="34" charset="0"/>
                <a:cs typeface="Calibri" panose="020F0502020204030204" pitchFamily="34" charset="0"/>
                <a:hlinkClick r:id="rId4"/>
              </a:rPr>
              <a:t>https://code.visualstudio.com/download</a:t>
            </a:r>
            <a:endParaRPr lang="pt-BR" sz="3200" dirty="0">
              <a:latin typeface="Calibri" panose="020F0502020204030204" pitchFamily="34" charset="0"/>
              <a:ea typeface="Calibri" panose="020F0502020204030204" pitchFamily="34" charset="0"/>
              <a:cs typeface="Calibri" panose="020F0502020204030204" pitchFamily="34" charset="0"/>
            </a:endParaRPr>
          </a:p>
          <a:p>
            <a:endParaRPr lang="pt-BR" sz="3200" dirty="0">
              <a:latin typeface="Calibri" panose="020F0502020204030204" pitchFamily="34" charset="0"/>
              <a:ea typeface="Calibri" panose="020F0502020204030204" pitchFamily="34" charset="0"/>
              <a:cs typeface="Calibri" panose="020F0502020204030204" pitchFamily="34" charset="0"/>
            </a:endParaRPr>
          </a:p>
        </p:txBody>
      </p:sp>
      <p:sp>
        <p:nvSpPr>
          <p:cNvPr id="5" name="Título 4">
            <a:extLst>
              <a:ext uri="{FF2B5EF4-FFF2-40B4-BE49-F238E27FC236}">
                <a16:creationId xmlns:a16="http://schemas.microsoft.com/office/drawing/2014/main" id="{C412A5F7-2D68-6F77-91A5-903EF075ECE4}"/>
              </a:ext>
            </a:extLst>
          </p:cNvPr>
          <p:cNvSpPr>
            <a:spLocks noGrp="1"/>
          </p:cNvSpPr>
          <p:nvPr>
            <p:ph type="title"/>
          </p:nvPr>
        </p:nvSpPr>
        <p:spPr>
          <a:xfrm>
            <a:off x="1237418" y="1976965"/>
            <a:ext cx="15773400" cy="72813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2" name="Picture 8" descr="Visual Studio Code – Nov 2024 (version 1.96.4) (new version) – Gerardo  Rentería Blog">
            <a:hlinkClick r:id="rId5"/>
            <a:extLst>
              <a:ext uri="{FF2B5EF4-FFF2-40B4-BE49-F238E27FC236}">
                <a16:creationId xmlns:a16="http://schemas.microsoft.com/office/drawing/2014/main" id="{B60FF3B8-60D1-7E16-E4A5-3D4E54A6B4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0" y="4453465"/>
            <a:ext cx="430979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056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F876F-ACFF-433B-519F-813568A78019}"/>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8F3076F3-A246-EEC4-2143-6A63C41ACA4B}"/>
              </a:ext>
            </a:extLst>
          </p:cNvPr>
          <p:cNvSpPr>
            <a:spLocks noGrp="1"/>
          </p:cNvSpPr>
          <p:nvPr>
            <p:ph type="ctrTitle"/>
          </p:nvPr>
        </p:nvSpPr>
        <p:spPr>
          <a:xfrm>
            <a:off x="1371600" y="2247900"/>
            <a:ext cx="144780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9" name="CaixaDeTexto 8">
            <a:extLst>
              <a:ext uri="{FF2B5EF4-FFF2-40B4-BE49-F238E27FC236}">
                <a16:creationId xmlns:a16="http://schemas.microsoft.com/office/drawing/2014/main" id="{8909A4F1-69FC-C88F-89E9-D9068E5AAEC6}"/>
              </a:ext>
            </a:extLst>
          </p:cNvPr>
          <p:cNvSpPr txBox="1"/>
          <p:nvPr/>
        </p:nvSpPr>
        <p:spPr>
          <a:xfrm>
            <a:off x="1600200" y="3940174"/>
            <a:ext cx="12649200" cy="5262979"/>
          </a:xfrm>
          <a:prstGeom prst="rect">
            <a:avLst/>
          </a:prstGeom>
          <a:noFill/>
        </p:spPr>
        <p:txBody>
          <a:bodyPr wrap="square">
            <a:spAutoFit/>
          </a:bodyPr>
          <a:lstStyle/>
          <a:p>
            <a:r>
              <a:rPr lang="pt-BR" sz="2800" b="0" i="0" dirty="0">
                <a:effectLst/>
                <a:latin typeface="Calibri" panose="020F0502020204030204" pitchFamily="34" charset="0"/>
                <a:ea typeface="Calibri" panose="020F0502020204030204" pitchFamily="34" charset="0"/>
                <a:cs typeface="Calibri" panose="020F0502020204030204" pitchFamily="34" charset="0"/>
              </a:rPr>
              <a:t>📝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e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Hub</a:t>
            </a:r>
          </a:p>
          <a:p>
            <a:endParaRPr lang="pt-BR" sz="2800" b="1" dirty="0"/>
          </a:p>
          <a:p>
            <a:endParaRPr lang="pt-BR" sz="2800" b="1" dirty="0"/>
          </a:p>
          <a:p>
            <a:r>
              <a:rPr lang="pt-BR" sz="2800" b="1" dirty="0"/>
              <a:t>O que é Versionamento?</a:t>
            </a:r>
          </a:p>
          <a:p>
            <a:endParaRPr lang="pt-BR" sz="2800" dirty="0"/>
          </a:p>
          <a:p>
            <a:pPr marL="342900" indent="-342900">
              <a:buFont typeface="Arial" panose="020B0604020202020204" pitchFamily="34" charset="0"/>
              <a:buChar char="•"/>
            </a:pPr>
            <a:r>
              <a:rPr lang="pt-BR" sz="2800" dirty="0"/>
              <a:t>Sistema que registra alterações em arquivos ao longo do tempo, permitindo:</a:t>
            </a:r>
          </a:p>
          <a:p>
            <a:pPr marL="342900" indent="-342900">
              <a:buFont typeface="Arial" panose="020B0604020202020204" pitchFamily="34" charset="0"/>
              <a:buChar char="•"/>
            </a:pPr>
            <a:endParaRPr lang="pt-BR" sz="2800" dirty="0"/>
          </a:p>
          <a:p>
            <a:pPr marL="342900" indent="-342900">
              <a:buFont typeface="Arial" panose="020B0604020202020204" pitchFamily="34" charset="0"/>
              <a:buChar char="•"/>
            </a:pPr>
            <a:r>
              <a:rPr lang="pt-BR" sz="2800" dirty="0"/>
              <a:t>Recuperar versões anteriores.</a:t>
            </a:r>
          </a:p>
          <a:p>
            <a:pPr marL="342900" indent="-342900">
              <a:buFont typeface="Arial" panose="020B0604020202020204" pitchFamily="34" charset="0"/>
              <a:buChar char="•"/>
            </a:pPr>
            <a:endParaRPr lang="pt-BR" sz="2800" dirty="0"/>
          </a:p>
          <a:p>
            <a:pPr marL="342900" indent="-342900">
              <a:buFont typeface="Arial" panose="020B0604020202020204" pitchFamily="34" charset="0"/>
              <a:buChar char="•"/>
            </a:pPr>
            <a:r>
              <a:rPr lang="pt-BR" sz="2800" dirty="0"/>
              <a:t>Colaboração sem conflitos.</a:t>
            </a:r>
          </a:p>
          <a:p>
            <a:pPr marL="342900" indent="-342900">
              <a:buFont typeface="Arial" panose="020B0604020202020204" pitchFamily="34" charset="0"/>
              <a:buChar char="•"/>
            </a:pPr>
            <a:endParaRPr lang="pt-BR" sz="2800" dirty="0"/>
          </a:p>
          <a:p>
            <a:pPr marL="342900" indent="-342900">
              <a:buFont typeface="Arial" panose="020B0604020202020204" pitchFamily="34" charset="0"/>
              <a:buChar char="•"/>
            </a:pPr>
            <a:r>
              <a:rPr lang="pt-BR" sz="2800" dirty="0"/>
              <a:t>Rastrear quem modificou cada parte do código.</a:t>
            </a:r>
          </a:p>
        </p:txBody>
      </p:sp>
    </p:spTree>
    <p:extLst>
      <p:ext uri="{BB962C8B-B14F-4D97-AF65-F5344CB8AC3E}">
        <p14:creationId xmlns:p14="http://schemas.microsoft.com/office/powerpoint/2010/main" val="1852971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CB6BA-6998-4854-D2D0-994C81D0FBE3}"/>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C85F2866-0373-D25C-7822-4B55DD678CB6}"/>
              </a:ext>
            </a:extLst>
          </p:cNvPr>
          <p:cNvSpPr>
            <a:spLocks noGrp="1"/>
          </p:cNvSpPr>
          <p:nvPr>
            <p:ph type="ctrTitle"/>
          </p:nvPr>
        </p:nvSpPr>
        <p:spPr>
          <a:xfrm>
            <a:off x="1115122" y="2161091"/>
            <a:ext cx="144018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9" name="CaixaDeTexto 8">
            <a:extLst>
              <a:ext uri="{FF2B5EF4-FFF2-40B4-BE49-F238E27FC236}">
                <a16:creationId xmlns:a16="http://schemas.microsoft.com/office/drawing/2014/main" id="{FA1ACF0C-454C-FFFF-0046-FAFFA6A09B51}"/>
              </a:ext>
            </a:extLst>
          </p:cNvPr>
          <p:cNvSpPr txBox="1"/>
          <p:nvPr/>
        </p:nvSpPr>
        <p:spPr>
          <a:xfrm>
            <a:off x="1143000" y="4000500"/>
            <a:ext cx="14592300" cy="5924699"/>
          </a:xfrm>
          <a:prstGeom prst="rect">
            <a:avLst/>
          </a:prstGeom>
          <a:noFill/>
        </p:spPr>
        <p:txBody>
          <a:bodyPr wrap="square">
            <a:spAutoFit/>
          </a:bodyPr>
          <a:lstStyle/>
          <a:p>
            <a:pPr algn="l"/>
            <a:r>
              <a:rPr lang="pt-BR" sz="2800" b="1" i="0">
                <a:effectLst/>
                <a:latin typeface="+mj-lt"/>
              </a:rPr>
              <a:t>O Desafio do Desenvolvimento de Software</a:t>
            </a:r>
          </a:p>
          <a:p>
            <a:pPr marL="457200" indent="-457200" algn="l">
              <a:buFont typeface="Arial" panose="020B0604020202020204" pitchFamily="34" charset="0"/>
              <a:buChar char="•"/>
            </a:pPr>
            <a:endParaRPr lang="pt-BR" sz="2800" b="1" i="0">
              <a:effectLst/>
              <a:latin typeface="+mj-lt"/>
            </a:endParaRPr>
          </a:p>
          <a:p>
            <a:pPr marL="457200" indent="-457200" algn="l">
              <a:buFont typeface="Arial" panose="020B0604020202020204" pitchFamily="34" charset="0"/>
              <a:buChar char="•"/>
            </a:pPr>
            <a:r>
              <a:rPr lang="pt-BR" sz="2800" b="1" i="0">
                <a:effectLst/>
                <a:latin typeface="+mj-lt"/>
              </a:rPr>
              <a:t>Problemas do gerenciamento manual</a:t>
            </a:r>
            <a:r>
              <a:rPr lang="pt-BR" sz="2800" b="0" i="0">
                <a:effectLst/>
                <a:latin typeface="+mj-lt"/>
              </a:rPr>
              <a:t>:</a:t>
            </a:r>
          </a:p>
          <a:p>
            <a:pPr marL="914400" lvl="1" indent="-457200">
              <a:buFont typeface="Arial" panose="020B0604020202020204" pitchFamily="34" charset="0"/>
              <a:buChar char="•"/>
            </a:pPr>
            <a:r>
              <a:rPr lang="pt-BR" sz="2800" b="0" i="0">
                <a:effectLst/>
                <a:latin typeface="+mj-lt"/>
              </a:rPr>
              <a:t>Milhares de arquivos e linhas de código.</a:t>
            </a:r>
          </a:p>
          <a:p>
            <a:pPr marL="914400" lvl="1" indent="-457200">
              <a:spcBef>
                <a:spcPts val="300"/>
              </a:spcBef>
              <a:buFont typeface="Arial" panose="020B0604020202020204" pitchFamily="34" charset="0"/>
              <a:buChar char="•"/>
            </a:pPr>
            <a:r>
              <a:rPr lang="pt-BR" sz="2800" b="0" i="0">
                <a:effectLst/>
                <a:latin typeface="+mj-lt"/>
              </a:rPr>
              <a:t>Múltiplas versões paralelas (ex: correções, novas funcionalidades).</a:t>
            </a:r>
          </a:p>
          <a:p>
            <a:pPr marL="914400" lvl="1" indent="-457200">
              <a:spcBef>
                <a:spcPts val="300"/>
              </a:spcBef>
              <a:buFont typeface="Arial" panose="020B0604020202020204" pitchFamily="34" charset="0"/>
              <a:buChar char="•"/>
            </a:pPr>
            <a:r>
              <a:rPr lang="pt-BR" sz="2800" b="0" i="0">
                <a:effectLst/>
                <a:latin typeface="+mj-lt"/>
              </a:rPr>
              <a:t>Riscos de sobrescrever alterações ou perder histórico.</a:t>
            </a:r>
          </a:p>
          <a:p>
            <a:pPr marL="457200" indent="-457200" algn="l">
              <a:spcBef>
                <a:spcPts val="300"/>
              </a:spcBef>
              <a:buFont typeface="Arial" panose="020B0604020202020204" pitchFamily="34" charset="0"/>
              <a:buChar char="•"/>
            </a:pPr>
            <a:endParaRPr lang="pt-BR" sz="2800">
              <a:latin typeface="+mj-lt"/>
            </a:endParaRPr>
          </a:p>
          <a:p>
            <a:pPr marL="457200" indent="-457200" algn="l">
              <a:spcBef>
                <a:spcPts val="300"/>
              </a:spcBef>
              <a:buFont typeface="Arial" panose="020B0604020202020204" pitchFamily="34" charset="0"/>
              <a:buChar char="•"/>
            </a:pPr>
            <a:r>
              <a:rPr lang="pt-BR" sz="2800" b="1" i="0">
                <a:effectLst/>
                <a:latin typeface="+mj-lt"/>
              </a:rPr>
              <a:t>Consequências</a:t>
            </a:r>
            <a:r>
              <a:rPr lang="pt-BR" sz="2800" b="0" i="0">
                <a:effectLst/>
                <a:latin typeface="+mj-lt"/>
              </a:rPr>
              <a:t>:</a:t>
            </a:r>
          </a:p>
          <a:p>
            <a:pPr marL="914400" lvl="1" indent="-457200">
              <a:spcBef>
                <a:spcPts val="300"/>
              </a:spcBef>
              <a:buFont typeface="Arial" panose="020B0604020202020204" pitchFamily="34" charset="0"/>
              <a:buChar char="•"/>
            </a:pPr>
            <a:r>
              <a:rPr lang="pt-BR" sz="2800" b="0" i="0">
                <a:effectLst/>
                <a:latin typeface="+mj-lt"/>
              </a:rPr>
              <a:t>Comportamento inesperado do software.</a:t>
            </a:r>
          </a:p>
          <a:p>
            <a:pPr marL="914400" lvl="1" indent="-457200">
              <a:spcBef>
                <a:spcPts val="300"/>
              </a:spcBef>
              <a:buFont typeface="Arial" panose="020B0604020202020204" pitchFamily="34" charset="0"/>
              <a:buChar char="•"/>
            </a:pPr>
            <a:r>
              <a:rPr lang="pt-BR" sz="2800" b="0" i="0">
                <a:effectLst/>
                <a:latin typeface="+mj-lt"/>
              </a:rPr>
              <a:t>Perdas financeiras, de reputação e disponibilidade do serviço.</a:t>
            </a:r>
          </a:p>
          <a:p>
            <a:pPr marL="457200" indent="-457200" algn="l">
              <a:buFont typeface="Arial" panose="020B0604020202020204" pitchFamily="34" charset="0"/>
              <a:buChar char="•"/>
            </a:pPr>
            <a:endParaRPr lang="pt-BR" sz="2800" b="1" i="0">
              <a:effectLst/>
              <a:latin typeface="+mj-lt"/>
            </a:endParaRPr>
          </a:p>
          <a:p>
            <a:pPr marL="457200" indent="-457200" algn="l">
              <a:buFont typeface="Arial" panose="020B0604020202020204" pitchFamily="34" charset="0"/>
              <a:buChar char="•"/>
            </a:pPr>
            <a:r>
              <a:rPr lang="pt-BR" sz="2800" b="1" i="0">
                <a:effectLst/>
                <a:latin typeface="+mj-lt"/>
              </a:rPr>
              <a:t>Destaque</a:t>
            </a:r>
            <a:r>
              <a:rPr lang="pt-BR" sz="2800" b="0" i="0">
                <a:effectLst/>
                <a:latin typeface="+mj-lt"/>
              </a:rPr>
              <a:t>:</a:t>
            </a:r>
          </a:p>
          <a:p>
            <a:pPr marL="914400" lvl="1" indent="-457200">
              <a:buFont typeface="Arial" panose="020B0604020202020204" pitchFamily="34" charset="0"/>
              <a:buChar char="•"/>
            </a:pPr>
            <a:r>
              <a:rPr lang="pt-BR" sz="2800" b="0" i="1">
                <a:effectLst/>
                <a:latin typeface="+mj-lt"/>
              </a:rPr>
              <a:t>"Um erro de versão pode custar horas de trabalho ou até mesmo milhões em prejuízos."</a:t>
            </a:r>
            <a:endParaRPr lang="pt-BR" sz="2800" b="0" i="0" dirty="0">
              <a:effectLst/>
              <a:latin typeface="+mj-lt"/>
            </a:endParaRPr>
          </a:p>
        </p:txBody>
      </p:sp>
      <p:sp>
        <p:nvSpPr>
          <p:cNvPr id="2" name="CaixaDeTexto 1">
            <a:extLst>
              <a:ext uri="{FF2B5EF4-FFF2-40B4-BE49-F238E27FC236}">
                <a16:creationId xmlns:a16="http://schemas.microsoft.com/office/drawing/2014/main" id="{FA1ACF0C-454C-FFFF-0046-FAFFA6A09B51}"/>
              </a:ext>
            </a:extLst>
          </p:cNvPr>
          <p:cNvSpPr txBox="1"/>
          <p:nvPr/>
        </p:nvSpPr>
        <p:spPr>
          <a:xfrm>
            <a:off x="1115122" y="3107896"/>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7466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F85D7-5A70-4F2C-F59C-B862F74F4B3E}"/>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383B687F-B643-CA90-AB54-E502D19EE67E}"/>
              </a:ext>
            </a:extLst>
          </p:cNvPr>
          <p:cNvSpPr>
            <a:spLocks noGrp="1"/>
          </p:cNvSpPr>
          <p:nvPr>
            <p:ph type="ctrTitle"/>
          </p:nvPr>
        </p:nvSpPr>
        <p:spPr>
          <a:xfrm>
            <a:off x="1341863" y="2130425"/>
            <a:ext cx="133350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9" name="CaixaDeTexto 8">
            <a:extLst>
              <a:ext uri="{FF2B5EF4-FFF2-40B4-BE49-F238E27FC236}">
                <a16:creationId xmlns:a16="http://schemas.microsoft.com/office/drawing/2014/main" id="{592175F1-FEBA-BB2A-35D4-6C63F66BDECA}"/>
              </a:ext>
            </a:extLst>
          </p:cNvPr>
          <p:cNvSpPr txBox="1"/>
          <p:nvPr/>
        </p:nvSpPr>
        <p:spPr>
          <a:xfrm>
            <a:off x="1371600" y="4277908"/>
            <a:ext cx="14592300" cy="3731791"/>
          </a:xfrm>
          <a:prstGeom prst="rect">
            <a:avLst/>
          </a:prstGeom>
          <a:noFill/>
        </p:spPr>
        <p:txBody>
          <a:bodyPr wrap="square">
            <a:spAutoFit/>
          </a:bodyPr>
          <a:lstStyle/>
          <a:p>
            <a:pPr algn="l"/>
            <a:r>
              <a:rPr lang="pt-BR" sz="2800" b="1" i="0" dirty="0">
                <a:effectLst/>
              </a:rPr>
              <a:t>Por Que o Controle de Versão é Essencial?</a:t>
            </a:r>
          </a:p>
          <a:p>
            <a:pPr algn="l"/>
            <a:endParaRPr lang="pt-BR" sz="2800" b="1" i="0" dirty="0">
              <a:effectLst/>
            </a:endParaRPr>
          </a:p>
          <a:p>
            <a:pPr marL="457200" indent="-457200" algn="l">
              <a:buFont typeface="Arial" panose="020B0604020202020204" pitchFamily="34" charset="0"/>
              <a:buChar char="•"/>
            </a:pPr>
            <a:r>
              <a:rPr lang="pt-BR" sz="2800" b="0" i="0" dirty="0">
                <a:effectLst/>
              </a:rPr>
              <a:t>Rastrear </a:t>
            </a:r>
            <a:r>
              <a:rPr lang="pt-BR" sz="2800" b="1" i="0" dirty="0">
                <a:effectLst/>
              </a:rPr>
              <a:t>todas as alterações</a:t>
            </a:r>
            <a:r>
              <a:rPr lang="pt-BR" sz="2800" b="0" i="0" dirty="0">
                <a:effectLst/>
              </a:rPr>
              <a:t> no código ao longo do tempo.</a:t>
            </a:r>
          </a:p>
          <a:p>
            <a:pPr marL="457200" indent="-457200" algn="l">
              <a:spcBef>
                <a:spcPts val="300"/>
              </a:spcBef>
              <a:buFont typeface="Arial" panose="020B0604020202020204" pitchFamily="34" charset="0"/>
              <a:buChar char="•"/>
            </a:pPr>
            <a:r>
              <a:rPr lang="pt-BR" sz="2800" b="0" i="0" dirty="0">
                <a:effectLst/>
              </a:rPr>
              <a:t>Permitir colaboração sem conflitos.</a:t>
            </a:r>
          </a:p>
          <a:p>
            <a:pPr marL="457200" indent="-457200" algn="l">
              <a:spcBef>
                <a:spcPts val="300"/>
              </a:spcBef>
              <a:buFont typeface="Arial" panose="020B0604020202020204" pitchFamily="34" charset="0"/>
              <a:buChar char="•"/>
            </a:pPr>
            <a:r>
              <a:rPr lang="pt-BR" sz="2800" b="0" i="0" dirty="0">
                <a:effectLst/>
              </a:rPr>
              <a:t>Recuperar versões estáveis rapidamente.</a:t>
            </a:r>
          </a:p>
          <a:p>
            <a:pPr marL="457200" indent="-457200" algn="l">
              <a:spcBef>
                <a:spcPts val="300"/>
              </a:spcBef>
              <a:buFont typeface="Arial" panose="020B0604020202020204" pitchFamily="34" charset="0"/>
              <a:buChar char="•"/>
            </a:pPr>
            <a:endParaRPr lang="pt-BR" sz="2800" dirty="0"/>
          </a:p>
          <a:p>
            <a:pPr algn="l">
              <a:spcBef>
                <a:spcPts val="300"/>
              </a:spcBef>
            </a:pPr>
            <a:r>
              <a:rPr lang="pt-BR" sz="2800" b="1" i="0" dirty="0">
                <a:effectLst/>
              </a:rPr>
              <a:t>Exemplo</a:t>
            </a:r>
            <a:r>
              <a:rPr lang="pt-BR" sz="2800" dirty="0"/>
              <a:t>:</a:t>
            </a:r>
          </a:p>
          <a:p>
            <a:pPr marL="914400" lvl="1" indent="-457200">
              <a:spcBef>
                <a:spcPts val="300"/>
              </a:spcBef>
              <a:buFont typeface="Arial" panose="020B0604020202020204" pitchFamily="34" charset="0"/>
              <a:buChar char="•"/>
            </a:pPr>
            <a:r>
              <a:rPr lang="pt-BR" sz="2800" b="0" i="0" dirty="0">
                <a:effectLst/>
              </a:rPr>
              <a:t>Imagine corrigir um bug em produção sem saber qual versão do código está rodando.</a:t>
            </a:r>
          </a:p>
        </p:txBody>
      </p:sp>
      <p:sp>
        <p:nvSpPr>
          <p:cNvPr id="2" name="CaixaDeTexto 1">
            <a:extLst>
              <a:ext uri="{FF2B5EF4-FFF2-40B4-BE49-F238E27FC236}">
                <a16:creationId xmlns:a16="http://schemas.microsoft.com/office/drawing/2014/main" id="{C6B5E8CB-6B63-837C-F9E5-567C31E79728}"/>
              </a:ext>
            </a:extLst>
          </p:cNvPr>
          <p:cNvSpPr txBox="1"/>
          <p:nvPr/>
        </p:nvSpPr>
        <p:spPr>
          <a:xfrm>
            <a:off x="1354873" y="3338840"/>
            <a:ext cx="14592300" cy="523220"/>
          </a:xfrm>
          <a:prstGeom prst="rect">
            <a:avLst/>
          </a:prstGeom>
          <a:noFill/>
        </p:spPr>
        <p:txBody>
          <a:bodyPr wrap="square">
            <a:spAutoFit/>
          </a:bodyPr>
          <a:lstStyle/>
          <a:p>
            <a:r>
              <a:rPr lang="pt-BR" sz="2800" b="0" i="0" dirty="0">
                <a:effectLst/>
                <a:latin typeface="Calibri" panose="020F0502020204030204" pitchFamily="34" charset="0"/>
                <a:ea typeface="Calibri" panose="020F0502020204030204" pitchFamily="34" charset="0"/>
                <a:cs typeface="Calibri" panose="020F0502020204030204" pitchFamily="34" charset="0"/>
              </a:rPr>
              <a:t>📝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e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Hub</a:t>
            </a:r>
          </a:p>
        </p:txBody>
      </p:sp>
    </p:spTree>
    <p:extLst>
      <p:ext uri="{BB962C8B-B14F-4D97-AF65-F5344CB8AC3E}">
        <p14:creationId xmlns:p14="http://schemas.microsoft.com/office/powerpoint/2010/main" val="4270951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1466C-51DF-076A-F9CD-E4E3234A870E}"/>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34ED62E0-3585-EE1E-21AC-03C49A74853B}"/>
              </a:ext>
            </a:extLst>
          </p:cNvPr>
          <p:cNvSpPr>
            <a:spLocks noGrp="1"/>
          </p:cNvSpPr>
          <p:nvPr>
            <p:ph type="ctrTitle"/>
          </p:nvPr>
        </p:nvSpPr>
        <p:spPr>
          <a:xfrm>
            <a:off x="1371600" y="2063138"/>
            <a:ext cx="138684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9" name="CaixaDeTexto 8">
            <a:extLst>
              <a:ext uri="{FF2B5EF4-FFF2-40B4-BE49-F238E27FC236}">
                <a16:creationId xmlns:a16="http://schemas.microsoft.com/office/drawing/2014/main" id="{FDB01613-5247-1EDA-3371-86DC14514E61}"/>
              </a:ext>
            </a:extLst>
          </p:cNvPr>
          <p:cNvSpPr txBox="1"/>
          <p:nvPr/>
        </p:nvSpPr>
        <p:spPr>
          <a:xfrm>
            <a:off x="1371600" y="3794508"/>
            <a:ext cx="8686800" cy="6355586"/>
          </a:xfrm>
          <a:prstGeom prst="rect">
            <a:avLst/>
          </a:prstGeom>
          <a:noFill/>
        </p:spPr>
        <p:txBody>
          <a:bodyPr wrap="square">
            <a:spAutoFit/>
          </a:bodyPr>
          <a:lstStyle/>
          <a:p>
            <a:pPr algn="l"/>
            <a:r>
              <a:rPr lang="pt-BR" sz="2800" b="1" i="0" dirty="0">
                <a:effectLst/>
              </a:rPr>
              <a:t>Controle Manual vs. Ferramentas Especializadas</a:t>
            </a:r>
          </a:p>
          <a:p>
            <a:pPr algn="l"/>
            <a:endParaRPr lang="pt-BR" sz="2800" b="1" i="0" dirty="0">
              <a:effectLst/>
            </a:endParaRPr>
          </a:p>
          <a:p>
            <a:pPr marL="457200" indent="-457200" algn="l">
              <a:buFont typeface="Arial" panose="020B0604020202020204" pitchFamily="34" charset="0"/>
              <a:buChar char="•"/>
            </a:pPr>
            <a:r>
              <a:rPr lang="pt-BR" sz="2800" b="1" i="0" dirty="0">
                <a:effectLst/>
              </a:rPr>
              <a:t>Controle manual</a:t>
            </a:r>
            <a:r>
              <a:rPr lang="pt-BR" sz="2800" b="0" i="0" dirty="0">
                <a:effectLst/>
              </a:rPr>
              <a:t>:</a:t>
            </a:r>
          </a:p>
          <a:p>
            <a:pPr marL="914400" lvl="1" indent="-457200">
              <a:buFont typeface="Arial" panose="020B0604020202020204" pitchFamily="34" charset="0"/>
              <a:buChar char="•"/>
            </a:pPr>
            <a:r>
              <a:rPr lang="pt-BR" sz="2800" b="0" i="0" dirty="0">
                <a:effectLst/>
              </a:rPr>
              <a:t>Pastas nomeadas como "v1.0", "v1.1_final", "v1.1_correcao".</a:t>
            </a:r>
          </a:p>
          <a:p>
            <a:pPr marL="914400" lvl="1" indent="-457200">
              <a:spcBef>
                <a:spcPts val="300"/>
              </a:spcBef>
              <a:buFont typeface="Arial" panose="020B0604020202020204" pitchFamily="34" charset="0"/>
              <a:buChar char="•"/>
            </a:pPr>
            <a:r>
              <a:rPr lang="pt-BR" sz="2800" b="0" i="0" dirty="0">
                <a:effectLst/>
              </a:rPr>
              <a:t>Propenso a erros humanos e inconsistências.</a:t>
            </a:r>
            <a:br>
              <a:rPr lang="pt-BR" sz="2800" b="0" i="0" dirty="0">
                <a:effectLst/>
              </a:rPr>
            </a:br>
            <a:endParaRPr lang="pt-BR" sz="2800" b="0" i="0" dirty="0">
              <a:effectLst/>
            </a:endParaRPr>
          </a:p>
          <a:p>
            <a:pPr marL="457200" indent="-457200">
              <a:spcBef>
                <a:spcPts val="300"/>
              </a:spcBef>
              <a:buFont typeface="Arial" panose="020B0604020202020204" pitchFamily="34" charset="0"/>
              <a:buChar char="•"/>
            </a:pPr>
            <a:r>
              <a:rPr lang="pt-BR" sz="2800" b="1" i="0" dirty="0">
                <a:effectLst/>
              </a:rPr>
              <a:t>Ferramentas de versão (</a:t>
            </a:r>
            <a:r>
              <a:rPr lang="pt-BR" sz="2800" b="1" i="0" dirty="0" err="1">
                <a:effectLst/>
              </a:rPr>
              <a:t>Git</a:t>
            </a:r>
            <a:r>
              <a:rPr lang="pt-BR" sz="2800" b="1" i="0" dirty="0">
                <a:effectLst/>
              </a:rPr>
              <a:t>)</a:t>
            </a:r>
            <a:r>
              <a:rPr lang="pt-BR" sz="2800" b="0" i="0" dirty="0">
                <a:effectLst/>
              </a:rPr>
              <a:t>:</a:t>
            </a:r>
          </a:p>
          <a:p>
            <a:pPr marL="914400" lvl="1" indent="-457200">
              <a:spcBef>
                <a:spcPts val="300"/>
              </a:spcBef>
              <a:buFont typeface="Arial" panose="020B0604020202020204" pitchFamily="34" charset="0"/>
              <a:buChar char="•"/>
            </a:pPr>
            <a:r>
              <a:rPr lang="pt-BR" sz="2800" b="0" i="0" dirty="0">
                <a:effectLst/>
              </a:rPr>
              <a:t>Histórico automático e detalhado.</a:t>
            </a:r>
          </a:p>
          <a:p>
            <a:pPr marL="914400" lvl="1" indent="-457200">
              <a:spcBef>
                <a:spcPts val="300"/>
              </a:spcBef>
              <a:buFont typeface="Arial" panose="020B0604020202020204" pitchFamily="34" charset="0"/>
              <a:buChar char="•"/>
            </a:pPr>
            <a:r>
              <a:rPr lang="pt-BR" sz="2800" b="0" i="0" dirty="0">
                <a:effectLst/>
              </a:rPr>
              <a:t>Ramificações (</a:t>
            </a:r>
            <a:r>
              <a:rPr lang="pt-BR" sz="2800" b="0" i="0" dirty="0" err="1">
                <a:effectLst/>
              </a:rPr>
              <a:t>branches</a:t>
            </a:r>
            <a:r>
              <a:rPr lang="pt-BR" sz="2800" b="0" i="0" dirty="0">
                <a:effectLst/>
              </a:rPr>
              <a:t>) para trabalhar em paralelo.</a:t>
            </a:r>
          </a:p>
          <a:p>
            <a:pPr marL="914400" lvl="1" indent="-457200">
              <a:spcBef>
                <a:spcPts val="300"/>
              </a:spcBef>
              <a:buFont typeface="Arial" panose="020B0604020202020204" pitchFamily="34" charset="0"/>
              <a:buChar char="•"/>
            </a:pPr>
            <a:r>
              <a:rPr lang="pt-BR" sz="2800" b="0" i="0" dirty="0">
                <a:effectLst/>
              </a:rPr>
              <a:t>Recuperação de versões específicas em segundos.</a:t>
            </a:r>
          </a:p>
          <a:p>
            <a:pPr marL="914400" lvl="1" indent="-457200">
              <a:spcBef>
                <a:spcPts val="300"/>
              </a:spcBef>
              <a:buFont typeface="Arial" panose="020B0604020202020204" pitchFamily="34" charset="0"/>
              <a:buChar char="•"/>
            </a:pPr>
            <a:endParaRPr lang="pt-BR" sz="2800" b="0" i="0" dirty="0">
              <a:effectLst/>
            </a:endParaRPr>
          </a:p>
        </p:txBody>
      </p:sp>
      <p:pic>
        <p:nvPicPr>
          <p:cNvPr id="4" name="Imagem 3">
            <a:extLst>
              <a:ext uri="{FF2B5EF4-FFF2-40B4-BE49-F238E27FC236}">
                <a16:creationId xmlns:a16="http://schemas.microsoft.com/office/drawing/2014/main" id="{1B91DB2F-7E44-5250-1304-3F3DD229D432}"/>
              </a:ext>
            </a:extLst>
          </p:cNvPr>
          <p:cNvPicPr>
            <a:picLocks noChangeAspect="1"/>
          </p:cNvPicPr>
          <p:nvPr/>
        </p:nvPicPr>
        <p:blipFill>
          <a:blip r:embed="rId3"/>
          <a:stretch>
            <a:fillRect/>
          </a:stretch>
        </p:blipFill>
        <p:spPr>
          <a:xfrm>
            <a:off x="10058400" y="4076700"/>
            <a:ext cx="7772400" cy="3979718"/>
          </a:xfrm>
          <a:prstGeom prst="rect">
            <a:avLst/>
          </a:prstGeom>
        </p:spPr>
      </p:pic>
      <p:sp>
        <p:nvSpPr>
          <p:cNvPr id="2" name="CaixaDeTexto 1">
            <a:extLst>
              <a:ext uri="{FF2B5EF4-FFF2-40B4-BE49-F238E27FC236}">
                <a16:creationId xmlns:a16="http://schemas.microsoft.com/office/drawing/2014/main" id="{4C1B0330-877B-B4E9-C11D-935AA5061491}"/>
              </a:ext>
            </a:extLst>
          </p:cNvPr>
          <p:cNvSpPr txBox="1"/>
          <p:nvPr/>
        </p:nvSpPr>
        <p:spPr>
          <a:xfrm>
            <a:off x="1371600" y="2947111"/>
            <a:ext cx="14592300" cy="523220"/>
          </a:xfrm>
          <a:prstGeom prst="rect">
            <a:avLst/>
          </a:prstGeom>
          <a:noFill/>
        </p:spPr>
        <p:txBody>
          <a:bodyPr wrap="square">
            <a:spAutoFit/>
          </a:bodyPr>
          <a:lstStyle/>
          <a:p>
            <a:r>
              <a:rPr lang="pt-BR" sz="2800" b="0" i="0" dirty="0">
                <a:effectLst/>
                <a:latin typeface="Calibri" panose="020F0502020204030204" pitchFamily="34" charset="0"/>
                <a:ea typeface="Calibri" panose="020F0502020204030204" pitchFamily="34" charset="0"/>
                <a:cs typeface="Calibri" panose="020F0502020204030204" pitchFamily="34" charset="0"/>
              </a:rPr>
              <a:t>📝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e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Hub</a:t>
            </a:r>
          </a:p>
        </p:txBody>
      </p:sp>
    </p:spTree>
    <p:extLst>
      <p:ext uri="{BB962C8B-B14F-4D97-AF65-F5344CB8AC3E}">
        <p14:creationId xmlns:p14="http://schemas.microsoft.com/office/powerpoint/2010/main" val="257980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67E1F-3710-30DD-059A-6E6DE0AEF0D3}"/>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7704A9AB-B4B8-EA54-57DE-CA80FEC16F59}"/>
              </a:ext>
            </a:extLst>
          </p:cNvPr>
          <p:cNvSpPr>
            <a:spLocks noGrp="1"/>
          </p:cNvSpPr>
          <p:nvPr>
            <p:ph type="ctrTitle"/>
          </p:nvPr>
        </p:nvSpPr>
        <p:spPr>
          <a:xfrm>
            <a:off x="1336288" y="2142118"/>
            <a:ext cx="132588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D9A2A1FE-D1AC-E4EE-1CA2-F84B1996D850}"/>
              </a:ext>
            </a:extLst>
          </p:cNvPr>
          <p:cNvSpPr txBox="1"/>
          <p:nvPr/>
        </p:nvSpPr>
        <p:spPr>
          <a:xfrm>
            <a:off x="1371600" y="3993897"/>
            <a:ext cx="16154400" cy="4162678"/>
          </a:xfrm>
          <a:prstGeom prst="rect">
            <a:avLst/>
          </a:prstGeom>
          <a:noFill/>
        </p:spPr>
        <p:txBody>
          <a:bodyPr wrap="square">
            <a:spAutoFit/>
          </a:bodyPr>
          <a:lstStyle/>
          <a:p>
            <a:pPr algn="just"/>
            <a:r>
              <a:rPr lang="pt-BR" sz="2800" b="1" i="0" dirty="0" err="1">
                <a:effectLst/>
                <a:latin typeface="+mj-lt"/>
              </a:rPr>
              <a:t>Git</a:t>
            </a:r>
            <a:r>
              <a:rPr lang="pt-BR" sz="2800" b="1" i="0" dirty="0">
                <a:effectLst/>
                <a:latin typeface="+mj-lt"/>
              </a:rPr>
              <a:t>: A Ferramenta Mais Utilizada no Mercado</a:t>
            </a:r>
          </a:p>
          <a:p>
            <a:pPr algn="just"/>
            <a:endParaRPr lang="pt-BR" sz="2800" b="1" i="0" dirty="0">
              <a:effectLst/>
              <a:latin typeface="+mj-lt"/>
            </a:endParaRPr>
          </a:p>
          <a:p>
            <a:pPr algn="just"/>
            <a:r>
              <a:rPr lang="pt-BR" sz="2800" b="1" i="0" dirty="0">
                <a:effectLst/>
                <a:latin typeface="+mj-lt"/>
              </a:rPr>
              <a:t>Por que o </a:t>
            </a:r>
            <a:r>
              <a:rPr lang="pt-BR" sz="2800" b="1" i="0" dirty="0" err="1">
                <a:effectLst/>
                <a:latin typeface="+mj-lt"/>
              </a:rPr>
              <a:t>Git</a:t>
            </a:r>
            <a:r>
              <a:rPr lang="pt-BR" sz="2800" b="1" i="0" dirty="0">
                <a:effectLst/>
                <a:latin typeface="+mj-lt"/>
              </a:rPr>
              <a:t>?</a:t>
            </a:r>
            <a:endParaRPr lang="pt-BR" sz="2800" b="0" i="0" dirty="0">
              <a:effectLst/>
              <a:latin typeface="+mj-lt"/>
            </a:endParaRPr>
          </a:p>
          <a:p>
            <a:pPr marL="457200" indent="-457200" algn="just">
              <a:buFont typeface="Arial" panose="020B0604020202020204" pitchFamily="34" charset="0"/>
              <a:buChar char="•"/>
            </a:pPr>
            <a:r>
              <a:rPr lang="pt-BR" sz="2800" b="1" i="0" dirty="0">
                <a:effectLst/>
                <a:latin typeface="+mj-lt"/>
              </a:rPr>
              <a:t>Descentralizado</a:t>
            </a:r>
            <a:r>
              <a:rPr lang="pt-BR" sz="2800" b="0" i="0" dirty="0">
                <a:effectLst/>
                <a:latin typeface="+mj-lt"/>
              </a:rPr>
              <a:t>: Cada desenvolvedor tem uma cópia completa do histórico.</a:t>
            </a:r>
          </a:p>
          <a:p>
            <a:pPr marL="457200" indent="-457200" algn="just">
              <a:spcBef>
                <a:spcPts val="300"/>
              </a:spcBef>
              <a:buFont typeface="Arial" panose="020B0604020202020204" pitchFamily="34" charset="0"/>
              <a:buChar char="•"/>
            </a:pPr>
            <a:r>
              <a:rPr lang="pt-BR" sz="2800" b="1" i="0" dirty="0">
                <a:effectLst/>
                <a:latin typeface="+mj-lt"/>
              </a:rPr>
              <a:t>Robusto</a:t>
            </a:r>
            <a:r>
              <a:rPr lang="pt-BR" sz="2800" b="0" i="0" dirty="0">
                <a:effectLst/>
                <a:latin typeface="+mj-lt"/>
              </a:rPr>
              <a:t>: Gerencia projetos de pequeno a grande porte (</a:t>
            </a:r>
            <a:r>
              <a:rPr lang="pt-BR" sz="2800" b="0" i="0" dirty="0" err="1">
                <a:effectLst/>
                <a:latin typeface="+mj-lt"/>
              </a:rPr>
              <a:t>ex</a:t>
            </a:r>
            <a:r>
              <a:rPr lang="pt-BR" sz="2800" b="0" i="0" dirty="0">
                <a:effectLst/>
                <a:latin typeface="+mj-lt"/>
              </a:rPr>
              <a:t>: Linux Kernel).</a:t>
            </a:r>
          </a:p>
          <a:p>
            <a:pPr marL="457200" indent="-457200" algn="just">
              <a:spcBef>
                <a:spcPts val="300"/>
              </a:spcBef>
              <a:buFont typeface="Arial" panose="020B0604020202020204" pitchFamily="34" charset="0"/>
              <a:buChar char="•"/>
            </a:pPr>
            <a:r>
              <a:rPr lang="pt-BR" sz="2800" b="1" i="0" dirty="0">
                <a:effectLst/>
                <a:latin typeface="+mj-lt"/>
              </a:rPr>
              <a:t>Colaboração</a:t>
            </a:r>
            <a:r>
              <a:rPr lang="pt-BR" sz="2800" b="0" i="0" dirty="0">
                <a:effectLst/>
                <a:latin typeface="+mj-lt"/>
              </a:rPr>
              <a:t>: Integração com plataformas como GitHub e </a:t>
            </a:r>
            <a:r>
              <a:rPr lang="pt-BR" sz="2800" b="0" i="0" dirty="0" err="1">
                <a:effectLst/>
                <a:latin typeface="+mj-lt"/>
              </a:rPr>
              <a:t>GitLab</a:t>
            </a:r>
            <a:r>
              <a:rPr lang="pt-BR" sz="2800" b="0" i="0" dirty="0">
                <a:effectLst/>
                <a:latin typeface="+mj-lt"/>
              </a:rPr>
              <a:t>.</a:t>
            </a:r>
          </a:p>
          <a:p>
            <a:pPr marL="457200" indent="-457200" algn="just">
              <a:spcBef>
                <a:spcPts val="300"/>
              </a:spcBef>
              <a:buFont typeface="Arial" panose="020B0604020202020204" pitchFamily="34" charset="0"/>
              <a:buChar char="•"/>
            </a:pPr>
            <a:r>
              <a:rPr lang="pt-BR" sz="2800" b="1" i="0" dirty="0">
                <a:effectLst/>
                <a:latin typeface="+mj-lt"/>
              </a:rPr>
              <a:t>Flexibilidade</a:t>
            </a:r>
            <a:r>
              <a:rPr lang="pt-BR" sz="2800" b="0" i="0" dirty="0">
                <a:effectLst/>
                <a:latin typeface="+mj-lt"/>
              </a:rPr>
              <a:t>: Ramificações, </a:t>
            </a:r>
            <a:r>
              <a:rPr lang="pt-BR" sz="2800" b="0" i="0" dirty="0" err="1">
                <a:effectLst/>
                <a:latin typeface="+mj-lt"/>
              </a:rPr>
              <a:t>tags</a:t>
            </a:r>
            <a:r>
              <a:rPr lang="pt-BR" sz="2800" b="0" i="0" dirty="0">
                <a:effectLst/>
                <a:latin typeface="+mj-lt"/>
              </a:rPr>
              <a:t>, merges e </a:t>
            </a:r>
            <a:r>
              <a:rPr lang="pt-BR" sz="2800" b="0" i="0" dirty="0" err="1">
                <a:effectLst/>
                <a:latin typeface="+mj-lt"/>
              </a:rPr>
              <a:t>rollbacks</a:t>
            </a:r>
            <a:r>
              <a:rPr lang="pt-BR" sz="2800" b="0" i="0" dirty="0">
                <a:effectLst/>
                <a:latin typeface="+mj-lt"/>
              </a:rPr>
              <a:t>.</a:t>
            </a:r>
            <a:endParaRPr lang="pt-BR" sz="2800" dirty="0">
              <a:latin typeface="+mj-lt"/>
            </a:endParaRPr>
          </a:p>
          <a:p>
            <a:pPr marL="457200" indent="-457200" algn="just">
              <a:spcBef>
                <a:spcPts val="300"/>
              </a:spcBef>
              <a:buFont typeface="Arial" panose="020B0604020202020204" pitchFamily="34" charset="0"/>
              <a:buChar char="•"/>
            </a:pPr>
            <a:r>
              <a:rPr lang="pt-BR" sz="2800" b="1" i="0" dirty="0">
                <a:effectLst/>
                <a:latin typeface="+mj-lt"/>
              </a:rPr>
              <a:t>Estatística</a:t>
            </a:r>
            <a:r>
              <a:rPr lang="pt-BR" sz="2800" dirty="0">
                <a:latin typeface="+mj-lt"/>
              </a:rPr>
              <a:t>: </a:t>
            </a:r>
            <a:r>
              <a:rPr lang="pt-BR" sz="2800" b="0" i="0" dirty="0">
                <a:effectLst/>
                <a:latin typeface="+mj-lt"/>
              </a:rPr>
              <a:t>90% dos desenvolvedores usam </a:t>
            </a:r>
            <a:r>
              <a:rPr lang="pt-BR" sz="2800" b="0" i="0" dirty="0" err="1">
                <a:effectLst/>
                <a:latin typeface="+mj-lt"/>
              </a:rPr>
              <a:t>Git</a:t>
            </a:r>
            <a:r>
              <a:rPr lang="pt-BR" sz="2800" b="0" i="0" dirty="0">
                <a:effectLst/>
                <a:latin typeface="+mj-lt"/>
              </a:rPr>
              <a:t> (Stack Overflow </a:t>
            </a:r>
            <a:r>
              <a:rPr lang="pt-BR" sz="2800" b="0" i="0" dirty="0" err="1">
                <a:effectLst/>
                <a:latin typeface="+mj-lt"/>
              </a:rPr>
              <a:t>Survey</a:t>
            </a:r>
            <a:r>
              <a:rPr lang="pt-BR" sz="2800" b="0" i="0" dirty="0">
                <a:effectLst/>
                <a:latin typeface="+mj-lt"/>
              </a:rPr>
              <a:t>, 2023).</a:t>
            </a:r>
          </a:p>
          <a:p>
            <a:pPr marL="457200" indent="-457200" algn="just">
              <a:spcBef>
                <a:spcPts val="300"/>
              </a:spcBef>
              <a:buFont typeface="Arial" panose="020B0604020202020204" pitchFamily="34" charset="0"/>
              <a:buChar char="•"/>
            </a:pPr>
            <a:endParaRPr lang="pt-BR" sz="2800" b="0" i="0" dirty="0">
              <a:effectLst/>
              <a:latin typeface="+mj-lt"/>
            </a:endParaRPr>
          </a:p>
        </p:txBody>
      </p:sp>
      <p:sp>
        <p:nvSpPr>
          <p:cNvPr id="2" name="CaixaDeTexto 1">
            <a:extLst>
              <a:ext uri="{FF2B5EF4-FFF2-40B4-BE49-F238E27FC236}">
                <a16:creationId xmlns:a16="http://schemas.microsoft.com/office/drawing/2014/main" id="{D620A957-CCED-A5E3-2000-8137525CCAAA}"/>
              </a:ext>
            </a:extLst>
          </p:cNvPr>
          <p:cNvSpPr txBox="1"/>
          <p:nvPr/>
        </p:nvSpPr>
        <p:spPr>
          <a:xfrm>
            <a:off x="1371600" y="3077230"/>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42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0A0-2FBD-7006-77DB-FD1B12179D79}"/>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5C34E0C6-617F-B295-91BC-F78037476479}"/>
              </a:ext>
            </a:extLst>
          </p:cNvPr>
          <p:cNvSpPr>
            <a:spLocks noGrp="1"/>
          </p:cNvSpPr>
          <p:nvPr>
            <p:ph type="ctrTitle"/>
          </p:nvPr>
        </p:nvSpPr>
        <p:spPr>
          <a:xfrm>
            <a:off x="1390650" y="2049455"/>
            <a:ext cx="144018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979DEDD4-73AF-7869-3134-66DD57920AD8}"/>
              </a:ext>
            </a:extLst>
          </p:cNvPr>
          <p:cNvSpPr txBox="1"/>
          <p:nvPr/>
        </p:nvSpPr>
        <p:spPr>
          <a:xfrm>
            <a:off x="1501676" y="3600450"/>
            <a:ext cx="16100523" cy="8994770"/>
          </a:xfrm>
          <a:prstGeom prst="rect">
            <a:avLst/>
          </a:prstGeom>
          <a:noFill/>
        </p:spPr>
        <p:txBody>
          <a:bodyPr wrap="square">
            <a:spAutoFit/>
          </a:bodyPr>
          <a:lstStyle/>
          <a:p>
            <a:pPr algn="just"/>
            <a:r>
              <a:rPr lang="pt-BR" sz="3200" b="1" i="0" dirty="0">
                <a:effectLst/>
                <a:latin typeface="+mj-lt"/>
              </a:rPr>
              <a:t>Funcionalidades-Chave do </a:t>
            </a:r>
            <a:r>
              <a:rPr lang="pt-BR" sz="3200" b="1" i="0" dirty="0" err="1">
                <a:effectLst/>
                <a:latin typeface="+mj-lt"/>
              </a:rPr>
              <a:t>Git</a:t>
            </a:r>
            <a:endParaRPr lang="pt-BR" sz="3200" b="1" dirty="0">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init</a:t>
            </a:r>
            <a:r>
              <a:rPr lang="pt-BR" sz="3200" b="1" dirty="0">
                <a:latin typeface="+mj-lt"/>
              </a:rPr>
              <a:t>: </a:t>
            </a:r>
            <a:r>
              <a:rPr lang="pt-BR" sz="3200" i="0" dirty="0">
                <a:effectLst/>
                <a:latin typeface="+mj-lt"/>
              </a:rPr>
              <a:t>Inicializa um novo repositório </a:t>
            </a:r>
            <a:r>
              <a:rPr lang="pt-BR" sz="3200" i="0" dirty="0" err="1">
                <a:effectLst/>
                <a:latin typeface="+mj-lt"/>
              </a:rPr>
              <a:t>Git</a:t>
            </a:r>
            <a:r>
              <a:rPr lang="pt-BR" sz="3200" i="0" dirty="0">
                <a:effectLst/>
                <a:latin typeface="+mj-lt"/>
              </a:rPr>
              <a:t> em um diretório local.</a:t>
            </a:r>
          </a:p>
          <a:p>
            <a:pPr marL="457200" indent="-457200" algn="just">
              <a:buFont typeface="Arial" panose="020B0604020202020204" pitchFamily="34" charset="0"/>
              <a:buChar char="•"/>
            </a:pPr>
            <a:endParaRPr lang="pt-BR" sz="3200" dirty="0">
              <a:latin typeface="+mj-lt"/>
            </a:endParaRPr>
          </a:p>
          <a:p>
            <a:pPr algn="just"/>
            <a:endParaRPr lang="pt-BR" sz="3200" dirty="0">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add</a:t>
            </a:r>
            <a:r>
              <a:rPr lang="pt-BR" sz="3200" i="0" dirty="0">
                <a:effectLst/>
                <a:latin typeface="+mj-lt"/>
              </a:rPr>
              <a:t>: Adiciona arquivos modificados/criados à </a:t>
            </a:r>
            <a:r>
              <a:rPr lang="pt-BR" sz="3200" i="0" dirty="0" err="1">
                <a:effectLst/>
                <a:latin typeface="+mj-lt"/>
              </a:rPr>
              <a:t>staging</a:t>
            </a:r>
            <a:r>
              <a:rPr lang="pt-BR" sz="3200" i="0" dirty="0">
                <a:effectLst/>
                <a:latin typeface="+mj-lt"/>
              </a:rPr>
              <a:t> </a:t>
            </a:r>
            <a:r>
              <a:rPr lang="pt-BR" sz="3200" i="0" dirty="0" err="1">
                <a:effectLst/>
                <a:latin typeface="+mj-lt"/>
              </a:rPr>
              <a:t>area</a:t>
            </a:r>
            <a:r>
              <a:rPr lang="pt-BR" sz="3200" i="0" dirty="0">
                <a:effectLst/>
                <a:latin typeface="+mj-lt"/>
              </a:rPr>
              <a:t> (área de preparação).</a:t>
            </a: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endParaRPr lang="pt-BR" sz="3200" i="0" dirty="0">
              <a:effectLst/>
              <a:latin typeface="+mj-lt"/>
            </a:endParaRPr>
          </a:p>
          <a:p>
            <a:pPr marL="457200" indent="-457200" algn="just">
              <a:buFont typeface="Arial" panose="020B0604020202020204" pitchFamily="34" charset="0"/>
              <a:buChar char="•"/>
            </a:pPr>
            <a:endParaRPr lang="pt-BR" sz="3200" i="0" dirty="0">
              <a:effectLst/>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branch</a:t>
            </a:r>
            <a:r>
              <a:rPr lang="pt-BR" sz="3200" b="1" dirty="0">
                <a:latin typeface="+mj-lt"/>
              </a:rPr>
              <a:t>: </a:t>
            </a:r>
            <a:r>
              <a:rPr lang="pt-BR" sz="3200" i="0" dirty="0">
                <a:effectLst/>
                <a:latin typeface="+mj-lt"/>
              </a:rPr>
              <a:t>Gerencia </a:t>
            </a:r>
            <a:r>
              <a:rPr lang="pt-BR" sz="3200" i="0" dirty="0" err="1">
                <a:effectLst/>
                <a:latin typeface="+mj-lt"/>
              </a:rPr>
              <a:t>branches</a:t>
            </a:r>
            <a:r>
              <a:rPr lang="pt-BR" sz="3200" i="0" dirty="0">
                <a:effectLst/>
                <a:latin typeface="+mj-lt"/>
              </a:rPr>
              <a:t> (ramificações).</a:t>
            </a: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endParaRPr lang="pt-BR" sz="3200" i="0" dirty="0">
              <a:effectLst/>
              <a:latin typeface="+mj-lt"/>
            </a:endParaRP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endParaRPr lang="pt-BR" sz="3200" i="0" dirty="0">
              <a:effectLst/>
              <a:latin typeface="+mj-lt"/>
            </a:endParaRPr>
          </a:p>
          <a:p>
            <a:pPr marL="457200" indent="-457200" algn="just">
              <a:buFont typeface="Arial" panose="020B0604020202020204" pitchFamily="34" charset="0"/>
              <a:buChar char="•"/>
            </a:pPr>
            <a:endParaRPr lang="pt-BR" sz="3200" i="0" dirty="0">
              <a:effectLst/>
              <a:latin typeface="+mj-lt"/>
            </a:endParaRPr>
          </a:p>
          <a:p>
            <a:pPr marL="457200" indent="-457200" algn="just">
              <a:buFont typeface="Arial" panose="020B0604020202020204" pitchFamily="34" charset="0"/>
              <a:buChar char="•"/>
            </a:pPr>
            <a:endParaRPr lang="pt-BR" sz="3200" i="0" dirty="0">
              <a:effectLst/>
              <a:latin typeface="+mj-lt"/>
            </a:endParaRPr>
          </a:p>
          <a:p>
            <a:pPr algn="just"/>
            <a:endParaRPr lang="pt-BR" sz="3200" i="0" dirty="0">
              <a:effectLst/>
              <a:latin typeface="+mj-lt"/>
            </a:endParaRPr>
          </a:p>
          <a:p>
            <a:pPr algn="just"/>
            <a:endParaRPr lang="pt-BR" sz="3200" i="0" dirty="0">
              <a:effectLst/>
              <a:latin typeface="+mj-lt"/>
            </a:endParaRPr>
          </a:p>
          <a:p>
            <a:pPr algn="just">
              <a:spcBef>
                <a:spcPts val="300"/>
              </a:spcBef>
            </a:pPr>
            <a:endParaRPr lang="pt-BR" sz="3200" b="0" i="0" dirty="0">
              <a:effectLst/>
              <a:latin typeface="+mj-lt"/>
            </a:endParaRPr>
          </a:p>
        </p:txBody>
      </p:sp>
      <p:pic>
        <p:nvPicPr>
          <p:cNvPr id="25" name="Imagem 24">
            <a:extLst>
              <a:ext uri="{FF2B5EF4-FFF2-40B4-BE49-F238E27FC236}">
                <a16:creationId xmlns:a16="http://schemas.microsoft.com/office/drawing/2014/main" id="{4AB63BD5-E8BF-B1C9-BEEE-9CC009D1CADA}"/>
              </a:ext>
            </a:extLst>
          </p:cNvPr>
          <p:cNvPicPr>
            <a:picLocks noChangeAspect="1"/>
          </p:cNvPicPr>
          <p:nvPr/>
        </p:nvPicPr>
        <p:blipFill>
          <a:blip r:embed="rId3"/>
          <a:stretch>
            <a:fillRect/>
          </a:stretch>
        </p:blipFill>
        <p:spPr>
          <a:xfrm>
            <a:off x="2041540" y="4784066"/>
            <a:ext cx="1870411" cy="716328"/>
          </a:xfrm>
          <a:prstGeom prst="rect">
            <a:avLst/>
          </a:prstGeom>
        </p:spPr>
      </p:pic>
      <p:pic>
        <p:nvPicPr>
          <p:cNvPr id="27" name="Imagem 26">
            <a:extLst>
              <a:ext uri="{FF2B5EF4-FFF2-40B4-BE49-F238E27FC236}">
                <a16:creationId xmlns:a16="http://schemas.microsoft.com/office/drawing/2014/main" id="{90BE4FFE-E958-24FC-4FFA-7220788393EC}"/>
              </a:ext>
            </a:extLst>
          </p:cNvPr>
          <p:cNvPicPr>
            <a:picLocks noChangeAspect="1"/>
          </p:cNvPicPr>
          <p:nvPr/>
        </p:nvPicPr>
        <p:blipFill>
          <a:blip r:embed="rId4"/>
          <a:stretch>
            <a:fillRect/>
          </a:stretch>
        </p:blipFill>
        <p:spPr>
          <a:xfrm>
            <a:off x="2016138" y="6291563"/>
            <a:ext cx="7096107" cy="1018580"/>
          </a:xfrm>
          <a:prstGeom prst="rect">
            <a:avLst/>
          </a:prstGeom>
        </p:spPr>
      </p:pic>
      <p:pic>
        <p:nvPicPr>
          <p:cNvPr id="10" name="Imagem 9">
            <a:extLst>
              <a:ext uri="{FF2B5EF4-FFF2-40B4-BE49-F238E27FC236}">
                <a16:creationId xmlns:a16="http://schemas.microsoft.com/office/drawing/2014/main" id="{9881F261-F11F-38EE-A288-1EC67872A59A}"/>
              </a:ext>
            </a:extLst>
          </p:cNvPr>
          <p:cNvPicPr>
            <a:picLocks noChangeAspect="1"/>
          </p:cNvPicPr>
          <p:nvPr/>
        </p:nvPicPr>
        <p:blipFill>
          <a:blip r:embed="rId5"/>
          <a:stretch>
            <a:fillRect/>
          </a:stretch>
        </p:blipFill>
        <p:spPr>
          <a:xfrm>
            <a:off x="2016138" y="8191507"/>
            <a:ext cx="8513799" cy="1680106"/>
          </a:xfrm>
          <a:prstGeom prst="rect">
            <a:avLst/>
          </a:prstGeom>
        </p:spPr>
      </p:pic>
      <p:sp>
        <p:nvSpPr>
          <p:cNvPr id="2" name="CaixaDeTexto 1">
            <a:extLst>
              <a:ext uri="{FF2B5EF4-FFF2-40B4-BE49-F238E27FC236}">
                <a16:creationId xmlns:a16="http://schemas.microsoft.com/office/drawing/2014/main" id="{EF762782-0129-F9CE-32A2-54C1977324CA}"/>
              </a:ext>
            </a:extLst>
          </p:cNvPr>
          <p:cNvSpPr txBox="1"/>
          <p:nvPr/>
        </p:nvSpPr>
        <p:spPr>
          <a:xfrm>
            <a:off x="1295400" y="2915290"/>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7740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95955-217B-2BA6-CB2C-3D66E046FB96}"/>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3172D845-669F-340C-05A2-394140A01D50}"/>
              </a:ext>
            </a:extLst>
          </p:cNvPr>
          <p:cNvSpPr>
            <a:spLocks noGrp="1"/>
          </p:cNvSpPr>
          <p:nvPr>
            <p:ph type="ctrTitle"/>
          </p:nvPr>
        </p:nvSpPr>
        <p:spPr>
          <a:xfrm>
            <a:off x="1501676" y="2064275"/>
            <a:ext cx="147828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CAF307D6-288E-FEB5-BDDB-3E8F82EE2BCB}"/>
              </a:ext>
            </a:extLst>
          </p:cNvPr>
          <p:cNvSpPr txBox="1"/>
          <p:nvPr/>
        </p:nvSpPr>
        <p:spPr>
          <a:xfrm>
            <a:off x="1501676" y="3600450"/>
            <a:ext cx="16100523" cy="6532558"/>
          </a:xfrm>
          <a:prstGeom prst="rect">
            <a:avLst/>
          </a:prstGeom>
          <a:noFill/>
        </p:spPr>
        <p:txBody>
          <a:bodyPr wrap="square">
            <a:spAutoFit/>
          </a:bodyPr>
          <a:lstStyle/>
          <a:p>
            <a:pPr algn="just"/>
            <a:r>
              <a:rPr lang="pt-BR" sz="3200" b="1" i="0" dirty="0">
                <a:effectLst/>
                <a:latin typeface="+mj-lt"/>
              </a:rPr>
              <a:t>Funcionalidades-Chave do </a:t>
            </a:r>
            <a:r>
              <a:rPr lang="pt-BR" sz="3200" b="1" i="0" dirty="0" err="1">
                <a:effectLst/>
                <a:latin typeface="+mj-lt"/>
              </a:rPr>
              <a:t>Git</a:t>
            </a:r>
            <a:endParaRPr lang="pt-BR" sz="3200" b="1" i="0" dirty="0">
              <a:effectLst/>
              <a:latin typeface="+mj-lt"/>
            </a:endParaRP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commit</a:t>
            </a:r>
            <a:r>
              <a:rPr lang="pt-BR" sz="3200" dirty="0">
                <a:latin typeface="+mj-lt"/>
              </a:rPr>
              <a:t>: </a:t>
            </a:r>
            <a:r>
              <a:rPr lang="pt-BR" sz="3200" i="0" dirty="0">
                <a:effectLst/>
                <a:latin typeface="+mj-lt"/>
              </a:rPr>
              <a:t>Registra alterações da </a:t>
            </a:r>
            <a:r>
              <a:rPr lang="pt-BR" sz="3200" i="0" dirty="0" err="1">
                <a:effectLst/>
                <a:latin typeface="+mj-lt"/>
              </a:rPr>
              <a:t>staging</a:t>
            </a:r>
            <a:r>
              <a:rPr lang="pt-BR" sz="3200" i="0" dirty="0">
                <a:effectLst/>
                <a:latin typeface="+mj-lt"/>
              </a:rPr>
              <a:t> </a:t>
            </a:r>
            <a:r>
              <a:rPr lang="pt-BR" sz="3200" i="0" dirty="0" err="1">
                <a:effectLst/>
                <a:latin typeface="+mj-lt"/>
              </a:rPr>
              <a:t>area</a:t>
            </a:r>
            <a:r>
              <a:rPr lang="pt-BR" sz="3200" i="0" dirty="0">
                <a:effectLst/>
                <a:latin typeface="+mj-lt"/>
              </a:rPr>
              <a:t> no histórico do </a:t>
            </a:r>
            <a:r>
              <a:rPr lang="pt-BR" sz="3200" i="0" dirty="0" err="1">
                <a:effectLst/>
                <a:latin typeface="+mj-lt"/>
              </a:rPr>
              <a:t>Git</a:t>
            </a:r>
            <a:r>
              <a:rPr lang="pt-BR" sz="3200" i="0" dirty="0">
                <a:effectLst/>
                <a:latin typeface="+mj-lt"/>
              </a:rPr>
              <a:t>.</a:t>
            </a:r>
          </a:p>
          <a:p>
            <a:pPr marL="457200" indent="-457200" algn="just">
              <a:buFont typeface="Arial" panose="020B0604020202020204" pitchFamily="34" charset="0"/>
              <a:buChar char="•"/>
            </a:pPr>
            <a:endParaRPr lang="pt-BR" sz="3200" dirty="0">
              <a:latin typeface="+mj-lt"/>
            </a:endParaRPr>
          </a:p>
          <a:p>
            <a:pPr algn="just"/>
            <a:endParaRPr lang="pt-BR" sz="3200" b="1" i="0" dirty="0">
              <a:effectLst/>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push</a:t>
            </a:r>
            <a:r>
              <a:rPr lang="pt-BR" sz="3200" b="1" dirty="0">
                <a:latin typeface="+mj-lt"/>
              </a:rPr>
              <a:t>: </a:t>
            </a:r>
            <a:r>
              <a:rPr lang="pt-BR" sz="3200" i="0" dirty="0">
                <a:effectLst/>
                <a:latin typeface="+mj-lt"/>
              </a:rPr>
              <a:t>Envia </a:t>
            </a:r>
            <a:r>
              <a:rPr lang="pt-BR" sz="3200" i="0" dirty="0" err="1">
                <a:effectLst/>
                <a:latin typeface="+mj-lt"/>
              </a:rPr>
              <a:t>commits</a:t>
            </a:r>
            <a:r>
              <a:rPr lang="pt-BR" sz="3200" i="0" dirty="0">
                <a:effectLst/>
                <a:latin typeface="+mj-lt"/>
              </a:rPr>
              <a:t> locais para um repositório remoto.</a:t>
            </a:r>
          </a:p>
          <a:p>
            <a:pPr marL="457200" indent="-457200" algn="just">
              <a:buFont typeface="Arial" panose="020B0604020202020204" pitchFamily="34" charset="0"/>
              <a:buChar char="•"/>
            </a:pPr>
            <a:endParaRPr lang="pt-BR" sz="3200" b="1" i="0" dirty="0">
              <a:effectLst/>
              <a:latin typeface="+mj-lt"/>
            </a:endParaRPr>
          </a:p>
          <a:p>
            <a:pPr marL="457200" indent="-457200" algn="just">
              <a:buFont typeface="Arial" panose="020B0604020202020204" pitchFamily="34" charset="0"/>
              <a:buChar char="•"/>
            </a:pPr>
            <a:endParaRPr lang="pt-BR" sz="3200" b="1" dirty="0">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pull</a:t>
            </a:r>
            <a:r>
              <a:rPr lang="pt-BR" sz="3200" b="1" dirty="0">
                <a:latin typeface="+mj-lt"/>
              </a:rPr>
              <a:t>: </a:t>
            </a:r>
            <a:r>
              <a:rPr lang="pt-BR" sz="3200" i="0" dirty="0">
                <a:effectLst/>
                <a:latin typeface="+mj-lt"/>
              </a:rPr>
              <a:t>Atualiza o repositório local com alterações do remoto.</a:t>
            </a:r>
          </a:p>
          <a:p>
            <a:pPr marL="457200" indent="-457200" algn="just">
              <a:buFont typeface="Arial" panose="020B0604020202020204" pitchFamily="34" charset="0"/>
              <a:buChar char="•"/>
            </a:pPr>
            <a:endParaRPr lang="pt-BR" sz="3200" i="0" dirty="0">
              <a:effectLst/>
              <a:latin typeface="+mj-lt"/>
            </a:endParaRPr>
          </a:p>
          <a:p>
            <a:pPr algn="just"/>
            <a:endParaRPr lang="pt-BR" sz="3200" i="0" dirty="0">
              <a:effectLst/>
              <a:latin typeface="+mj-lt"/>
            </a:endParaRPr>
          </a:p>
          <a:p>
            <a:pPr algn="just"/>
            <a:endParaRPr lang="pt-BR" sz="3200" i="0" dirty="0">
              <a:effectLst/>
              <a:latin typeface="+mj-lt"/>
            </a:endParaRPr>
          </a:p>
          <a:p>
            <a:pPr algn="just">
              <a:spcBef>
                <a:spcPts val="300"/>
              </a:spcBef>
            </a:pPr>
            <a:endParaRPr lang="pt-BR" sz="3200" b="0" i="0" dirty="0">
              <a:effectLst/>
              <a:latin typeface="+mj-lt"/>
            </a:endParaRPr>
          </a:p>
        </p:txBody>
      </p:sp>
      <p:pic>
        <p:nvPicPr>
          <p:cNvPr id="11" name="Imagem 10">
            <a:extLst>
              <a:ext uri="{FF2B5EF4-FFF2-40B4-BE49-F238E27FC236}">
                <a16:creationId xmlns:a16="http://schemas.microsoft.com/office/drawing/2014/main" id="{BF8AF08C-4C34-AD83-57B1-52E35227605D}"/>
              </a:ext>
            </a:extLst>
          </p:cNvPr>
          <p:cNvPicPr>
            <a:picLocks noChangeAspect="1"/>
          </p:cNvPicPr>
          <p:nvPr/>
        </p:nvPicPr>
        <p:blipFill>
          <a:blip r:embed="rId3"/>
          <a:stretch>
            <a:fillRect/>
          </a:stretch>
        </p:blipFill>
        <p:spPr>
          <a:xfrm>
            <a:off x="2060125" y="5151650"/>
            <a:ext cx="8954180" cy="738243"/>
          </a:xfrm>
          <a:prstGeom prst="rect">
            <a:avLst/>
          </a:prstGeom>
        </p:spPr>
      </p:pic>
      <p:pic>
        <p:nvPicPr>
          <p:cNvPr id="15" name="Imagem 14">
            <a:extLst>
              <a:ext uri="{FF2B5EF4-FFF2-40B4-BE49-F238E27FC236}">
                <a16:creationId xmlns:a16="http://schemas.microsoft.com/office/drawing/2014/main" id="{6BDC5109-879A-9F87-3AA9-509B68EDE953}"/>
              </a:ext>
            </a:extLst>
          </p:cNvPr>
          <p:cNvPicPr>
            <a:picLocks noChangeAspect="1"/>
          </p:cNvPicPr>
          <p:nvPr/>
        </p:nvPicPr>
        <p:blipFill>
          <a:blip r:embed="rId4"/>
          <a:stretch>
            <a:fillRect/>
          </a:stretch>
        </p:blipFill>
        <p:spPr>
          <a:xfrm>
            <a:off x="2054549" y="8422902"/>
            <a:ext cx="3241696" cy="648340"/>
          </a:xfrm>
          <a:prstGeom prst="rect">
            <a:avLst/>
          </a:prstGeom>
        </p:spPr>
      </p:pic>
      <p:pic>
        <p:nvPicPr>
          <p:cNvPr id="17" name="Imagem 16">
            <a:extLst>
              <a:ext uri="{FF2B5EF4-FFF2-40B4-BE49-F238E27FC236}">
                <a16:creationId xmlns:a16="http://schemas.microsoft.com/office/drawing/2014/main" id="{72E9101D-9E19-BD61-15C3-E23977868542}"/>
              </a:ext>
            </a:extLst>
          </p:cNvPr>
          <p:cNvPicPr>
            <a:picLocks noChangeAspect="1"/>
          </p:cNvPicPr>
          <p:nvPr/>
        </p:nvPicPr>
        <p:blipFill>
          <a:blip r:embed="rId5"/>
          <a:stretch>
            <a:fillRect/>
          </a:stretch>
        </p:blipFill>
        <p:spPr>
          <a:xfrm>
            <a:off x="5713687" y="8422902"/>
            <a:ext cx="7676499" cy="988064"/>
          </a:xfrm>
          <a:prstGeom prst="rect">
            <a:avLst/>
          </a:prstGeom>
        </p:spPr>
      </p:pic>
      <p:pic>
        <p:nvPicPr>
          <p:cNvPr id="12" name="Imagem 11">
            <a:extLst>
              <a:ext uri="{FF2B5EF4-FFF2-40B4-BE49-F238E27FC236}">
                <a16:creationId xmlns:a16="http://schemas.microsoft.com/office/drawing/2014/main" id="{7577273C-E2D5-4CE8-7C17-F4305033255D}"/>
              </a:ext>
            </a:extLst>
          </p:cNvPr>
          <p:cNvPicPr>
            <a:picLocks noChangeAspect="1"/>
          </p:cNvPicPr>
          <p:nvPr/>
        </p:nvPicPr>
        <p:blipFill>
          <a:blip r:embed="rId6"/>
          <a:stretch>
            <a:fillRect/>
          </a:stretch>
        </p:blipFill>
        <p:spPr>
          <a:xfrm>
            <a:off x="2105598" y="6686890"/>
            <a:ext cx="4177132" cy="781687"/>
          </a:xfrm>
          <a:prstGeom prst="rect">
            <a:avLst/>
          </a:prstGeom>
        </p:spPr>
      </p:pic>
      <p:sp>
        <p:nvSpPr>
          <p:cNvPr id="2" name="CaixaDeTexto 1">
            <a:extLst>
              <a:ext uri="{FF2B5EF4-FFF2-40B4-BE49-F238E27FC236}">
                <a16:creationId xmlns:a16="http://schemas.microsoft.com/office/drawing/2014/main" id="{203B11B4-0B1C-B679-C04F-728C7F1DE9E7}"/>
              </a:ext>
            </a:extLst>
          </p:cNvPr>
          <p:cNvSpPr txBox="1"/>
          <p:nvPr/>
        </p:nvSpPr>
        <p:spPr>
          <a:xfrm>
            <a:off x="1470081" y="2944930"/>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909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7AC1-1296-4547-E646-0D9A88A22B49}"/>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F529ADB9-1F43-1352-594C-D7C007EACE82}"/>
              </a:ext>
            </a:extLst>
          </p:cNvPr>
          <p:cNvSpPr>
            <a:spLocks noGrp="1"/>
          </p:cNvSpPr>
          <p:nvPr>
            <p:ph type="ctrTitle"/>
          </p:nvPr>
        </p:nvSpPr>
        <p:spPr>
          <a:xfrm>
            <a:off x="1501676" y="1888884"/>
            <a:ext cx="139446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AE75810D-EB67-9F4F-0DE9-40AECBACDE1A}"/>
              </a:ext>
            </a:extLst>
          </p:cNvPr>
          <p:cNvSpPr txBox="1"/>
          <p:nvPr/>
        </p:nvSpPr>
        <p:spPr>
          <a:xfrm>
            <a:off x="1501676" y="3600450"/>
            <a:ext cx="16100523" cy="8009885"/>
          </a:xfrm>
          <a:prstGeom prst="rect">
            <a:avLst/>
          </a:prstGeom>
          <a:noFill/>
        </p:spPr>
        <p:txBody>
          <a:bodyPr wrap="square">
            <a:spAutoFit/>
          </a:bodyPr>
          <a:lstStyle/>
          <a:p>
            <a:pPr algn="just"/>
            <a:r>
              <a:rPr lang="pt-BR" sz="3200" b="1" i="0" dirty="0">
                <a:effectLst/>
                <a:latin typeface="+mj-lt"/>
              </a:rPr>
              <a:t>Funcionalidades-Chave do </a:t>
            </a:r>
            <a:r>
              <a:rPr lang="pt-BR" sz="3200" b="1" i="0" dirty="0" err="1">
                <a:effectLst/>
                <a:latin typeface="+mj-lt"/>
              </a:rPr>
              <a:t>Git</a:t>
            </a:r>
            <a:endParaRPr lang="pt-BR" sz="3200" b="1" i="0" dirty="0">
              <a:effectLst/>
              <a:latin typeface="+mj-lt"/>
            </a:endParaRP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merge</a:t>
            </a:r>
            <a:r>
              <a:rPr lang="pt-BR" sz="3200" i="0" dirty="0">
                <a:effectLst/>
                <a:latin typeface="+mj-lt"/>
              </a:rPr>
              <a:t>: Combina o conteúdo de duas </a:t>
            </a:r>
            <a:r>
              <a:rPr lang="pt-BR" sz="3200" i="0" dirty="0" err="1">
                <a:effectLst/>
                <a:latin typeface="+mj-lt"/>
              </a:rPr>
              <a:t>branches</a:t>
            </a:r>
            <a:r>
              <a:rPr lang="pt-BR" sz="3200" i="0" dirty="0">
                <a:effectLst/>
                <a:latin typeface="+mj-lt"/>
              </a:rPr>
              <a:t>.</a:t>
            </a:r>
          </a:p>
          <a:p>
            <a:pPr marL="457200" indent="-457200" algn="just">
              <a:buFont typeface="Arial" panose="020B0604020202020204" pitchFamily="34" charset="0"/>
              <a:buChar char="•"/>
            </a:pPr>
            <a:endParaRPr lang="pt-BR" sz="3200" dirty="0">
              <a:latin typeface="+mj-lt"/>
            </a:endParaRPr>
          </a:p>
          <a:p>
            <a:pPr algn="just"/>
            <a:endParaRPr lang="pt-BR" sz="3200" i="0" dirty="0">
              <a:effectLst/>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log</a:t>
            </a:r>
            <a:r>
              <a:rPr lang="pt-BR" sz="3200" i="0" dirty="0">
                <a:effectLst/>
                <a:latin typeface="+mj-lt"/>
              </a:rPr>
              <a:t>: Exibe o histórico de </a:t>
            </a:r>
            <a:r>
              <a:rPr lang="pt-BR" sz="3200" i="0" dirty="0" err="1">
                <a:effectLst/>
                <a:latin typeface="+mj-lt"/>
              </a:rPr>
              <a:t>commits</a:t>
            </a:r>
            <a:r>
              <a:rPr lang="pt-BR" sz="3200" i="0" dirty="0">
                <a:effectLst/>
                <a:latin typeface="+mj-lt"/>
              </a:rPr>
              <a:t>.</a:t>
            </a:r>
          </a:p>
          <a:p>
            <a:pPr marL="457200" indent="-457200" algn="just">
              <a:buFont typeface="Arial" panose="020B0604020202020204" pitchFamily="34" charset="0"/>
              <a:buChar char="•"/>
            </a:pPr>
            <a:endParaRPr lang="pt-BR" sz="3200" b="1" i="0" dirty="0">
              <a:effectLst/>
              <a:latin typeface="+mj-lt"/>
            </a:endParaRPr>
          </a:p>
          <a:p>
            <a:pPr marL="457200" indent="-457200" algn="just">
              <a:buFont typeface="Arial" panose="020B0604020202020204" pitchFamily="34" charset="0"/>
              <a:buChar char="•"/>
            </a:pPr>
            <a:endParaRPr lang="pt-BR" sz="3200" b="1" dirty="0">
              <a:latin typeface="+mj-lt"/>
            </a:endParaRPr>
          </a:p>
          <a:p>
            <a:pPr marL="457200" indent="-457200" algn="just">
              <a:buFont typeface="Arial" panose="020B0604020202020204" pitchFamily="34" charset="0"/>
              <a:buChar char="•"/>
            </a:pPr>
            <a:endParaRPr lang="pt-BR" sz="3200" b="1" i="0" dirty="0">
              <a:effectLst/>
              <a:latin typeface="+mj-lt"/>
            </a:endParaRPr>
          </a:p>
          <a:p>
            <a:pPr marL="457200" indent="-457200" algn="just">
              <a:buFont typeface="Arial" panose="020B0604020202020204" pitchFamily="34" charset="0"/>
              <a:buChar char="•"/>
            </a:pPr>
            <a:r>
              <a:rPr lang="pt-BR" sz="3200" b="1" i="0" dirty="0" err="1">
                <a:effectLst/>
                <a:latin typeface="+mj-lt"/>
              </a:rPr>
              <a:t>git</a:t>
            </a:r>
            <a:r>
              <a:rPr lang="pt-BR" sz="3200" b="1" i="0" dirty="0">
                <a:effectLst/>
                <a:latin typeface="+mj-lt"/>
              </a:rPr>
              <a:t> clone</a:t>
            </a:r>
            <a:r>
              <a:rPr lang="pt-BR" sz="3200" i="0" dirty="0">
                <a:effectLst/>
                <a:latin typeface="+mj-lt"/>
              </a:rPr>
              <a:t>: Copia um repositório remoto para sua máquina local.</a:t>
            </a:r>
          </a:p>
          <a:p>
            <a:pPr marL="457200" indent="-457200" algn="just">
              <a:buFont typeface="Arial" panose="020B0604020202020204" pitchFamily="34" charset="0"/>
              <a:buChar char="•"/>
            </a:pPr>
            <a:endParaRPr lang="pt-BR" sz="3200" dirty="0">
              <a:latin typeface="+mj-lt"/>
            </a:endParaRPr>
          </a:p>
          <a:p>
            <a:pPr marL="457200" indent="-457200" algn="just">
              <a:buFont typeface="Arial" panose="020B0604020202020204" pitchFamily="34" charset="0"/>
              <a:buChar char="•"/>
            </a:pPr>
            <a:endParaRPr lang="pt-BR" sz="3200" i="0" dirty="0">
              <a:effectLst/>
              <a:latin typeface="+mj-lt"/>
            </a:endParaRPr>
          </a:p>
          <a:p>
            <a:pPr algn="just"/>
            <a:endParaRPr lang="pt-BR" sz="3200" dirty="0">
              <a:latin typeface="+mj-lt"/>
            </a:endParaRPr>
          </a:p>
          <a:p>
            <a:pPr marL="457200" indent="-457200" algn="just">
              <a:buFont typeface="Arial" panose="020B0604020202020204" pitchFamily="34" charset="0"/>
              <a:buChar char="•"/>
            </a:pPr>
            <a:endParaRPr lang="pt-BR" sz="3200" dirty="0">
              <a:latin typeface="+mj-lt"/>
            </a:endParaRPr>
          </a:p>
          <a:p>
            <a:pPr algn="just"/>
            <a:endParaRPr lang="pt-BR" sz="3200" i="0" dirty="0">
              <a:effectLst/>
              <a:latin typeface="+mj-lt"/>
            </a:endParaRPr>
          </a:p>
          <a:p>
            <a:pPr algn="just">
              <a:spcBef>
                <a:spcPts val="300"/>
              </a:spcBef>
            </a:pPr>
            <a:endParaRPr lang="pt-BR" sz="3200" b="0" i="0" dirty="0">
              <a:effectLst/>
              <a:latin typeface="+mj-lt"/>
            </a:endParaRPr>
          </a:p>
        </p:txBody>
      </p:sp>
      <p:pic>
        <p:nvPicPr>
          <p:cNvPr id="16" name="Imagem 15">
            <a:extLst>
              <a:ext uri="{FF2B5EF4-FFF2-40B4-BE49-F238E27FC236}">
                <a16:creationId xmlns:a16="http://schemas.microsoft.com/office/drawing/2014/main" id="{392219BA-D019-2A8B-B668-BCDF152F2D3A}"/>
              </a:ext>
            </a:extLst>
          </p:cNvPr>
          <p:cNvPicPr>
            <a:picLocks noChangeAspect="1"/>
          </p:cNvPicPr>
          <p:nvPr/>
        </p:nvPicPr>
        <p:blipFill>
          <a:blip r:embed="rId3"/>
          <a:stretch>
            <a:fillRect/>
          </a:stretch>
        </p:blipFill>
        <p:spPr>
          <a:xfrm>
            <a:off x="2042157" y="5165310"/>
            <a:ext cx="2990357" cy="703612"/>
          </a:xfrm>
          <a:prstGeom prst="rect">
            <a:avLst/>
          </a:prstGeom>
        </p:spPr>
      </p:pic>
      <p:pic>
        <p:nvPicPr>
          <p:cNvPr id="18" name="Imagem 17">
            <a:extLst>
              <a:ext uri="{FF2B5EF4-FFF2-40B4-BE49-F238E27FC236}">
                <a16:creationId xmlns:a16="http://schemas.microsoft.com/office/drawing/2014/main" id="{0117875A-558B-547A-7E20-B3E7797D838E}"/>
              </a:ext>
            </a:extLst>
          </p:cNvPr>
          <p:cNvPicPr>
            <a:picLocks noChangeAspect="1"/>
          </p:cNvPicPr>
          <p:nvPr/>
        </p:nvPicPr>
        <p:blipFill>
          <a:blip r:embed="rId4"/>
          <a:stretch>
            <a:fillRect/>
          </a:stretch>
        </p:blipFill>
        <p:spPr>
          <a:xfrm>
            <a:off x="2042157" y="6845475"/>
            <a:ext cx="6524384" cy="807310"/>
          </a:xfrm>
          <a:prstGeom prst="rect">
            <a:avLst/>
          </a:prstGeom>
        </p:spPr>
      </p:pic>
      <p:pic>
        <p:nvPicPr>
          <p:cNvPr id="2" name="Imagem 1">
            <a:extLst>
              <a:ext uri="{FF2B5EF4-FFF2-40B4-BE49-F238E27FC236}">
                <a16:creationId xmlns:a16="http://schemas.microsoft.com/office/drawing/2014/main" id="{0E7BC0F4-D5CC-9ABC-E069-15B84C7E8FA5}"/>
              </a:ext>
            </a:extLst>
          </p:cNvPr>
          <p:cNvPicPr>
            <a:picLocks noChangeAspect="1"/>
          </p:cNvPicPr>
          <p:nvPr/>
        </p:nvPicPr>
        <p:blipFill>
          <a:blip r:embed="rId5"/>
          <a:stretch>
            <a:fillRect/>
          </a:stretch>
        </p:blipFill>
        <p:spPr>
          <a:xfrm>
            <a:off x="2042157" y="8791452"/>
            <a:ext cx="8182881" cy="802628"/>
          </a:xfrm>
          <a:prstGeom prst="rect">
            <a:avLst/>
          </a:prstGeom>
        </p:spPr>
      </p:pic>
      <p:sp>
        <p:nvSpPr>
          <p:cNvPr id="5" name="CaixaDeTexto 4">
            <a:extLst>
              <a:ext uri="{FF2B5EF4-FFF2-40B4-BE49-F238E27FC236}">
                <a16:creationId xmlns:a16="http://schemas.microsoft.com/office/drawing/2014/main" id="{C0220B0C-1833-6873-D38A-2AEEC7EF38BA}"/>
              </a:ext>
            </a:extLst>
          </p:cNvPr>
          <p:cNvSpPr txBox="1"/>
          <p:nvPr/>
        </p:nvSpPr>
        <p:spPr>
          <a:xfrm>
            <a:off x="1475656" y="2835689"/>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9446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755C5-A564-2154-2323-C9D49891EABF}"/>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127464BA-5492-870A-F103-5DABD393D3D1}"/>
              </a:ext>
            </a:extLst>
          </p:cNvPr>
          <p:cNvSpPr>
            <a:spLocks noGrp="1"/>
          </p:cNvSpPr>
          <p:nvPr>
            <p:ph type="ctrTitle"/>
          </p:nvPr>
        </p:nvSpPr>
        <p:spPr>
          <a:xfrm>
            <a:off x="1434790" y="1922254"/>
            <a:ext cx="138684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4F57F16E-589E-1830-D1B2-3182CC8FA6C6}"/>
              </a:ext>
            </a:extLst>
          </p:cNvPr>
          <p:cNvSpPr txBox="1"/>
          <p:nvPr/>
        </p:nvSpPr>
        <p:spPr>
          <a:xfrm>
            <a:off x="1447800" y="3363472"/>
            <a:ext cx="14325600" cy="6001643"/>
          </a:xfrm>
          <a:prstGeom prst="rect">
            <a:avLst/>
          </a:prstGeom>
          <a:noFill/>
        </p:spPr>
        <p:txBody>
          <a:bodyPr wrap="square">
            <a:spAutoFit/>
          </a:bodyPr>
          <a:lstStyle/>
          <a:p>
            <a:pPr algn="just"/>
            <a:r>
              <a:rPr lang="pt-BR" sz="3200" b="1" i="0" dirty="0">
                <a:effectLst/>
                <a:latin typeface="+mj-lt"/>
              </a:rPr>
              <a:t>Implementando </a:t>
            </a:r>
            <a:r>
              <a:rPr lang="pt-BR" sz="3200" b="1" i="0" dirty="0" err="1">
                <a:effectLst/>
                <a:latin typeface="+mj-lt"/>
              </a:rPr>
              <a:t>Git</a:t>
            </a:r>
            <a:r>
              <a:rPr lang="pt-BR" sz="3200" b="1" i="0" dirty="0">
                <a:effectLst/>
                <a:latin typeface="+mj-lt"/>
              </a:rPr>
              <a:t> em um Projeto</a:t>
            </a:r>
          </a:p>
          <a:p>
            <a:pPr marL="457200" indent="-457200" algn="just">
              <a:buFont typeface="Arial" panose="020B0604020202020204" pitchFamily="34" charset="0"/>
              <a:buChar char="•"/>
            </a:pPr>
            <a:r>
              <a:rPr lang="pt-BR" sz="3200" b="1" i="0" dirty="0">
                <a:effectLst/>
                <a:latin typeface="+mj-lt"/>
              </a:rPr>
              <a:t>Passos básicos:</a:t>
            </a:r>
          </a:p>
          <a:p>
            <a:pPr marL="914400" lvl="1" indent="-457200" algn="just">
              <a:buFont typeface="Arial" panose="020B0604020202020204" pitchFamily="34" charset="0"/>
              <a:buChar char="•"/>
            </a:pPr>
            <a:r>
              <a:rPr lang="pt-BR" sz="3200" i="0" dirty="0">
                <a:effectLst/>
                <a:latin typeface="+mj-lt"/>
              </a:rPr>
              <a:t>Inicializar repositório: </a:t>
            </a:r>
          </a:p>
          <a:p>
            <a:pPr marL="1371600" lvl="2" indent="-457200" algn="just">
              <a:buFont typeface="Arial" panose="020B0604020202020204" pitchFamily="34" charset="0"/>
              <a:buChar char="•"/>
            </a:pPr>
            <a:r>
              <a:rPr lang="pt-BR" sz="3200" b="1" i="0" dirty="0" err="1">
                <a:effectLst/>
                <a:latin typeface="+mj-lt"/>
              </a:rPr>
              <a:t>git</a:t>
            </a:r>
            <a:r>
              <a:rPr lang="pt-BR" sz="3200" b="1" i="0" dirty="0">
                <a:effectLst/>
                <a:latin typeface="+mj-lt"/>
              </a:rPr>
              <a:t> </a:t>
            </a:r>
            <a:r>
              <a:rPr lang="pt-BR" sz="3200" b="1" i="0" dirty="0" err="1">
                <a:effectLst/>
                <a:latin typeface="+mj-lt"/>
              </a:rPr>
              <a:t>init</a:t>
            </a:r>
            <a:r>
              <a:rPr lang="pt-BR" sz="3200" i="0" dirty="0">
                <a:effectLst/>
                <a:latin typeface="+mj-lt"/>
              </a:rPr>
              <a:t>.</a:t>
            </a:r>
          </a:p>
          <a:p>
            <a:pPr marL="1371600" lvl="2" indent="-457200" algn="just">
              <a:buFont typeface="Arial" panose="020B0604020202020204" pitchFamily="34" charset="0"/>
              <a:buChar char="•"/>
            </a:pPr>
            <a:r>
              <a:rPr lang="pt-BR" sz="3200" i="0" dirty="0" err="1">
                <a:effectLst/>
                <a:latin typeface="+mj-lt"/>
              </a:rPr>
              <a:t>git</a:t>
            </a:r>
            <a:r>
              <a:rPr lang="pt-BR" sz="3200" i="0" dirty="0">
                <a:effectLst/>
                <a:latin typeface="+mj-lt"/>
              </a:rPr>
              <a:t> </a:t>
            </a:r>
            <a:r>
              <a:rPr lang="pt-BR" sz="3200" i="0" dirty="0" err="1">
                <a:effectLst/>
                <a:latin typeface="+mj-lt"/>
              </a:rPr>
              <a:t>config</a:t>
            </a:r>
            <a:r>
              <a:rPr lang="pt-BR" sz="3200" i="0" dirty="0">
                <a:effectLst/>
                <a:latin typeface="+mj-lt"/>
              </a:rPr>
              <a:t> --global </a:t>
            </a:r>
            <a:r>
              <a:rPr lang="pt-BR" sz="3200" i="0" dirty="0" err="1">
                <a:effectLst/>
                <a:latin typeface="+mj-lt"/>
              </a:rPr>
              <a:t>user.email</a:t>
            </a:r>
            <a:r>
              <a:rPr lang="pt-BR" sz="3200" i="0" dirty="0">
                <a:effectLst/>
                <a:latin typeface="+mj-lt"/>
              </a:rPr>
              <a:t> "usuario@exemplo.com"  </a:t>
            </a:r>
          </a:p>
          <a:p>
            <a:pPr marL="1371600" lvl="2" indent="-457200" algn="just">
              <a:buFont typeface="Arial" panose="020B0604020202020204" pitchFamily="34" charset="0"/>
              <a:buChar char="•"/>
            </a:pPr>
            <a:r>
              <a:rPr lang="pt-BR" sz="3200" i="0" dirty="0" err="1">
                <a:effectLst/>
                <a:latin typeface="+mj-lt"/>
              </a:rPr>
              <a:t>git</a:t>
            </a:r>
            <a:r>
              <a:rPr lang="pt-BR" sz="3200" i="0" dirty="0">
                <a:effectLst/>
                <a:latin typeface="+mj-lt"/>
              </a:rPr>
              <a:t> </a:t>
            </a:r>
            <a:r>
              <a:rPr lang="pt-BR" sz="3200" i="0" dirty="0" err="1">
                <a:effectLst/>
                <a:latin typeface="+mj-lt"/>
              </a:rPr>
              <a:t>config</a:t>
            </a:r>
            <a:r>
              <a:rPr lang="pt-BR" sz="3200" i="0" dirty="0">
                <a:effectLst/>
                <a:latin typeface="+mj-lt"/>
              </a:rPr>
              <a:t> --global user.name "João da Silva" </a:t>
            </a:r>
          </a:p>
          <a:p>
            <a:pPr marL="914400" lvl="1" indent="-457200" algn="just">
              <a:buFont typeface="Arial" panose="020B0604020202020204" pitchFamily="34" charset="0"/>
              <a:buChar char="•"/>
            </a:pPr>
            <a:endParaRPr lang="pt-BR" sz="3200" i="0" dirty="0">
              <a:effectLst/>
              <a:latin typeface="+mj-lt"/>
            </a:endParaRPr>
          </a:p>
          <a:p>
            <a:pPr marL="914400" lvl="1" indent="-457200" algn="just">
              <a:buFont typeface="Arial" panose="020B0604020202020204" pitchFamily="34" charset="0"/>
              <a:buChar char="•"/>
            </a:pPr>
            <a:r>
              <a:rPr lang="pt-BR" sz="3200" i="0" dirty="0">
                <a:effectLst/>
                <a:latin typeface="+mj-lt"/>
              </a:rPr>
              <a:t>Adicionar arquivos:  </a:t>
            </a:r>
            <a:r>
              <a:rPr lang="pt-BR" sz="3200" b="1" i="0" dirty="0" err="1">
                <a:effectLst/>
                <a:latin typeface="+mj-lt"/>
              </a:rPr>
              <a:t>git</a:t>
            </a:r>
            <a:r>
              <a:rPr lang="pt-BR" sz="3200" b="1" i="0" dirty="0">
                <a:effectLst/>
                <a:latin typeface="+mj-lt"/>
              </a:rPr>
              <a:t> </a:t>
            </a:r>
            <a:r>
              <a:rPr lang="pt-BR" sz="3200" b="1" i="0" dirty="0" err="1">
                <a:effectLst/>
                <a:latin typeface="+mj-lt"/>
              </a:rPr>
              <a:t>add</a:t>
            </a:r>
            <a:r>
              <a:rPr lang="pt-BR" sz="3200" b="1" i="0" dirty="0">
                <a:effectLst/>
                <a:latin typeface="+mj-lt"/>
              </a:rPr>
              <a:t> .</a:t>
            </a:r>
            <a:endParaRPr lang="pt-BR" sz="3200" i="0" dirty="0">
              <a:effectLst/>
              <a:latin typeface="+mj-lt"/>
            </a:endParaRPr>
          </a:p>
          <a:p>
            <a:pPr marL="914400" lvl="1" indent="-457200" algn="just">
              <a:buFont typeface="Arial" panose="020B0604020202020204" pitchFamily="34" charset="0"/>
              <a:buChar char="•"/>
            </a:pPr>
            <a:endParaRPr lang="pt-BR" sz="3200" i="0" dirty="0">
              <a:effectLst/>
              <a:latin typeface="+mj-lt"/>
            </a:endParaRPr>
          </a:p>
          <a:p>
            <a:pPr marL="914400" lvl="1" indent="-457200" algn="just">
              <a:buFont typeface="Arial" panose="020B0604020202020204" pitchFamily="34" charset="0"/>
              <a:buChar char="•"/>
            </a:pPr>
            <a:r>
              <a:rPr lang="pt-BR" sz="3200" i="0" dirty="0">
                <a:effectLst/>
                <a:latin typeface="+mj-lt"/>
              </a:rPr>
              <a:t>Registrar alterações: </a:t>
            </a:r>
            <a:r>
              <a:rPr lang="pt-BR" sz="3200" b="1" i="0" dirty="0" err="1">
                <a:effectLst/>
                <a:latin typeface="+mj-lt"/>
              </a:rPr>
              <a:t>git</a:t>
            </a:r>
            <a:r>
              <a:rPr lang="pt-BR" sz="3200" b="1" i="0" dirty="0">
                <a:effectLst/>
                <a:latin typeface="+mj-lt"/>
              </a:rPr>
              <a:t> </a:t>
            </a:r>
            <a:r>
              <a:rPr lang="pt-BR" sz="3200" b="1" i="0" dirty="0" err="1">
                <a:effectLst/>
                <a:latin typeface="+mj-lt"/>
              </a:rPr>
              <a:t>commit</a:t>
            </a:r>
            <a:r>
              <a:rPr lang="pt-BR" sz="3200" b="1" i="0" dirty="0">
                <a:effectLst/>
                <a:latin typeface="+mj-lt"/>
              </a:rPr>
              <a:t> -m "Mensagem clara".</a:t>
            </a:r>
          </a:p>
          <a:p>
            <a:pPr marL="914400" lvl="1" indent="-457200" algn="just">
              <a:buFont typeface="Arial" panose="020B0604020202020204" pitchFamily="34" charset="0"/>
              <a:buChar char="•"/>
            </a:pPr>
            <a:endParaRPr lang="pt-BR" sz="3200" i="0" dirty="0">
              <a:effectLst/>
              <a:latin typeface="+mj-lt"/>
            </a:endParaRPr>
          </a:p>
          <a:p>
            <a:pPr marL="914400" lvl="1" indent="-457200" algn="just">
              <a:buFont typeface="Arial" panose="020B0604020202020204" pitchFamily="34" charset="0"/>
              <a:buChar char="•"/>
            </a:pPr>
            <a:r>
              <a:rPr lang="pt-BR" sz="3200" i="0" dirty="0">
                <a:effectLst/>
                <a:latin typeface="+mj-lt"/>
              </a:rPr>
              <a:t>Publicar no remoto: </a:t>
            </a:r>
            <a:r>
              <a:rPr lang="pt-BR" sz="3200" b="1" i="0" dirty="0" err="1">
                <a:effectLst/>
                <a:latin typeface="+mj-lt"/>
              </a:rPr>
              <a:t>git</a:t>
            </a:r>
            <a:r>
              <a:rPr lang="pt-BR" sz="3200" b="1" i="0" dirty="0">
                <a:effectLst/>
                <a:latin typeface="+mj-lt"/>
              </a:rPr>
              <a:t> </a:t>
            </a:r>
            <a:r>
              <a:rPr lang="pt-BR" sz="3200" b="1" i="0" dirty="0" err="1">
                <a:effectLst/>
                <a:latin typeface="+mj-lt"/>
              </a:rPr>
              <a:t>push</a:t>
            </a:r>
            <a:r>
              <a:rPr lang="pt-BR" sz="3200" b="1" i="0" dirty="0">
                <a:effectLst/>
                <a:latin typeface="+mj-lt"/>
              </a:rPr>
              <a:t> </a:t>
            </a:r>
            <a:r>
              <a:rPr lang="pt-BR" sz="3200" b="1" i="0" dirty="0" err="1">
                <a:effectLst/>
                <a:latin typeface="+mj-lt"/>
              </a:rPr>
              <a:t>origin</a:t>
            </a:r>
            <a:r>
              <a:rPr lang="pt-BR" sz="3200" b="1" i="0" dirty="0">
                <a:effectLst/>
                <a:latin typeface="+mj-lt"/>
              </a:rPr>
              <a:t> </a:t>
            </a:r>
            <a:r>
              <a:rPr lang="pt-BR" sz="3200" b="1" i="0" dirty="0" err="1">
                <a:effectLst/>
                <a:latin typeface="+mj-lt"/>
              </a:rPr>
              <a:t>main</a:t>
            </a:r>
            <a:r>
              <a:rPr lang="pt-BR" sz="3200" b="1" i="0" dirty="0">
                <a:effectLst/>
                <a:latin typeface="+mj-lt"/>
              </a:rPr>
              <a:t>.</a:t>
            </a:r>
          </a:p>
        </p:txBody>
      </p:sp>
      <p:sp>
        <p:nvSpPr>
          <p:cNvPr id="2" name="CaixaDeTexto 1">
            <a:extLst>
              <a:ext uri="{FF2B5EF4-FFF2-40B4-BE49-F238E27FC236}">
                <a16:creationId xmlns:a16="http://schemas.microsoft.com/office/drawing/2014/main" id="{5C92CD72-B426-D9DB-4529-4EA1F338B6B9}"/>
              </a:ext>
            </a:extLst>
          </p:cNvPr>
          <p:cNvSpPr txBox="1"/>
          <p:nvPr/>
        </p:nvSpPr>
        <p:spPr>
          <a:xfrm>
            <a:off x="1214554" y="2695366"/>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064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CFC60-35E2-A5DE-C06D-67F06D2A6DD9}"/>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E8C4DB24-E871-D02F-54BC-8A9932A50923}"/>
              </a:ext>
            </a:extLst>
          </p:cNvPr>
          <p:cNvSpPr>
            <a:spLocks noGrp="1"/>
          </p:cNvSpPr>
          <p:nvPr>
            <p:ph type="body" sz="quarter" idx="10"/>
          </p:nvPr>
        </p:nvSpPr>
        <p:spPr>
          <a:xfrm>
            <a:off x="1371600" y="3886200"/>
            <a:ext cx="14859000" cy="3771900"/>
          </a:xfrm>
          <a:prstGeom prst="rect">
            <a:avLst/>
          </a:prstGeom>
        </p:spPr>
        <p:txBody>
          <a:bodyPr>
            <a:noAutofit/>
          </a:bodyPr>
          <a:lstStyle/>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p>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 </a:t>
            </a:r>
            <a:r>
              <a:rPr lang="pt-BR" sz="3600" b="0" i="0" u="none" strike="noStrike" baseline="0" dirty="0">
                <a:latin typeface="Calibri" panose="020F0502020204030204" pitchFamily="34" charset="0"/>
                <a:ea typeface="Calibri" panose="020F0502020204030204" pitchFamily="34" charset="0"/>
                <a:cs typeface="Calibri" panose="020F0502020204030204" pitchFamily="34" charset="0"/>
              </a:rPr>
              <a:t>Principais tecnologias da web;</a:t>
            </a:r>
          </a:p>
          <a:p>
            <a:pPr marL="0" indent="0">
              <a:buNone/>
            </a:pPr>
            <a:r>
              <a:rPr lang="pt-BR" sz="3600" b="0" i="0" dirty="0">
                <a:solidFill>
                  <a:srgbClr val="F8FAFF"/>
                </a:solidFill>
                <a:effectLst/>
                <a:latin typeface="Calibri" panose="020F0502020204030204" pitchFamily="34" charset="0"/>
                <a:ea typeface="Calibri" panose="020F0502020204030204" pitchFamily="34" charset="0"/>
                <a:cs typeface="Calibri" panose="020F0502020204030204" pitchFamily="34" charset="0"/>
              </a:rPr>
              <a:t>💻</a:t>
            </a:r>
            <a:r>
              <a:rPr lang="pt-BR" sz="3600" b="0"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CA7D691F-3625-9549-D03D-F62EBC5E4B6A}"/>
              </a:ext>
            </a:extLst>
          </p:cNvPr>
          <p:cNvSpPr>
            <a:spLocks noGrp="1"/>
          </p:cNvSpPr>
          <p:nvPr>
            <p:ph type="title"/>
          </p:nvPr>
        </p:nvSpPr>
        <p:spPr>
          <a:xfrm>
            <a:off x="762000" y="2267014"/>
            <a:ext cx="7772400" cy="1470025"/>
          </a:xfrm>
          <a:prstGeom prst="rect">
            <a:avLst/>
          </a:prstGeom>
        </p:spPr>
        <p:txBody>
          <a:bodyPr>
            <a:normAutofit/>
          </a:bodyPr>
          <a:lstStyle/>
          <a:p>
            <a:pPr algn="l"/>
            <a:r>
              <a:rPr lang="pt-BR" sz="4400">
                <a:latin typeface="Calibri" panose="020F0502020204030204" pitchFamily="34" charset="0"/>
                <a:ea typeface="Calibri" panose="020F0502020204030204" pitchFamily="34" charset="0"/>
                <a:cs typeface="Calibri" panose="020F0502020204030204" pitchFamily="34" charset="0"/>
              </a:rPr>
              <a:t>Tópicos de estudo:</a:t>
            </a:r>
            <a:endParaRPr lang="pt-BR" sz="4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124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CF063-9263-7129-F058-C6837E542CB9}"/>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FB5D77F7-68D2-0638-4852-EA48C179FBD4}"/>
              </a:ext>
            </a:extLst>
          </p:cNvPr>
          <p:cNvSpPr>
            <a:spLocks noGrp="1"/>
          </p:cNvSpPr>
          <p:nvPr>
            <p:ph type="ctrTitle"/>
          </p:nvPr>
        </p:nvSpPr>
        <p:spPr>
          <a:xfrm>
            <a:off x="1169020" y="2019300"/>
            <a:ext cx="164592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11" name="CaixaDeTexto 10">
            <a:extLst>
              <a:ext uri="{FF2B5EF4-FFF2-40B4-BE49-F238E27FC236}">
                <a16:creationId xmlns:a16="http://schemas.microsoft.com/office/drawing/2014/main" id="{9D149D15-3C57-C5D4-1396-90D0A1774B63}"/>
              </a:ext>
            </a:extLst>
          </p:cNvPr>
          <p:cNvSpPr txBox="1"/>
          <p:nvPr/>
        </p:nvSpPr>
        <p:spPr>
          <a:xfrm>
            <a:off x="1128132" y="4000500"/>
            <a:ext cx="15366380" cy="5255285"/>
          </a:xfrm>
          <a:prstGeom prst="rect">
            <a:avLst/>
          </a:prstGeom>
          <a:noFill/>
        </p:spPr>
        <p:txBody>
          <a:bodyPr wrap="square">
            <a:spAutoFit/>
          </a:bodyPr>
          <a:lstStyle/>
          <a:p>
            <a:pPr algn="l"/>
            <a:r>
              <a:rPr lang="pt-BR" sz="2800" b="1" i="0" dirty="0">
                <a:effectLst/>
              </a:rPr>
              <a:t>Benefícios do </a:t>
            </a:r>
            <a:r>
              <a:rPr lang="pt-BR" sz="2800" b="1" i="0" dirty="0" err="1">
                <a:effectLst/>
              </a:rPr>
              <a:t>Git</a:t>
            </a:r>
            <a:r>
              <a:rPr lang="pt-BR" sz="2800" b="1" i="0" dirty="0">
                <a:effectLst/>
              </a:rPr>
              <a:t> para Equipes</a:t>
            </a:r>
          </a:p>
          <a:p>
            <a:pPr algn="l"/>
            <a:endParaRPr lang="pt-BR" sz="2800" b="1" i="0" dirty="0">
              <a:effectLst/>
            </a:endParaRPr>
          </a:p>
          <a:p>
            <a:pPr marL="457200" indent="-457200" algn="l">
              <a:spcAft>
                <a:spcPts val="300"/>
              </a:spcAft>
              <a:buFont typeface="Arial" panose="020B0604020202020204" pitchFamily="34" charset="0"/>
              <a:buChar char="•"/>
            </a:pPr>
            <a:r>
              <a:rPr lang="pt-BR" sz="2800" b="1" i="0" dirty="0">
                <a:effectLst/>
              </a:rPr>
              <a:t>Rastreabilidade</a:t>
            </a:r>
            <a:r>
              <a:rPr lang="pt-BR" sz="2800" b="0" i="0" dirty="0">
                <a:effectLst/>
              </a:rPr>
              <a:t>:</a:t>
            </a:r>
          </a:p>
          <a:p>
            <a:pPr marL="914400" lvl="1" indent="-457200" algn="l">
              <a:spcBef>
                <a:spcPts val="300"/>
              </a:spcBef>
              <a:buFont typeface="Arial" panose="020B0604020202020204" pitchFamily="34" charset="0"/>
              <a:buChar char="•"/>
            </a:pPr>
            <a:r>
              <a:rPr lang="pt-BR" sz="2800" b="0" i="0" dirty="0">
                <a:effectLst/>
              </a:rPr>
              <a:t>Saber </a:t>
            </a:r>
            <a:r>
              <a:rPr lang="pt-BR" sz="2800" b="0" i="1" dirty="0">
                <a:effectLst/>
              </a:rPr>
              <a:t>quem</a:t>
            </a:r>
            <a:r>
              <a:rPr lang="pt-BR" sz="2800" b="0" i="0" dirty="0">
                <a:effectLst/>
              </a:rPr>
              <a:t> alterou </a:t>
            </a:r>
            <a:r>
              <a:rPr lang="pt-BR" sz="2800" b="0" i="1" dirty="0">
                <a:effectLst/>
              </a:rPr>
              <a:t>o quê</a:t>
            </a:r>
            <a:r>
              <a:rPr lang="pt-BR" sz="2800" b="0" i="0" dirty="0">
                <a:effectLst/>
              </a:rPr>
              <a:t> e </a:t>
            </a:r>
            <a:r>
              <a:rPr lang="pt-BR" sz="2800" b="0" i="1" dirty="0">
                <a:effectLst/>
              </a:rPr>
              <a:t>quando</a:t>
            </a:r>
            <a:r>
              <a:rPr lang="pt-BR" sz="2800" b="0" i="0" dirty="0">
                <a:effectLst/>
              </a:rPr>
              <a:t>.</a:t>
            </a:r>
          </a:p>
          <a:p>
            <a:pPr marL="457200" indent="-457200" algn="l">
              <a:spcBef>
                <a:spcPts val="300"/>
              </a:spcBef>
              <a:spcAft>
                <a:spcPts val="300"/>
              </a:spcAft>
              <a:buFont typeface="Arial" panose="020B0604020202020204" pitchFamily="34" charset="0"/>
              <a:buChar char="•"/>
            </a:pPr>
            <a:r>
              <a:rPr lang="pt-BR" sz="2800" b="1" i="0" dirty="0">
                <a:effectLst/>
              </a:rPr>
              <a:t>Disponibilidade</a:t>
            </a:r>
            <a:r>
              <a:rPr lang="pt-BR" sz="2800" b="0" i="0" dirty="0">
                <a:effectLst/>
              </a:rPr>
              <a:t>:</a:t>
            </a:r>
          </a:p>
          <a:p>
            <a:pPr marL="914400" lvl="1" indent="-457200" algn="l">
              <a:spcBef>
                <a:spcPts val="300"/>
              </a:spcBef>
              <a:buFont typeface="Arial" panose="020B0604020202020204" pitchFamily="34" charset="0"/>
              <a:buChar char="•"/>
            </a:pPr>
            <a:r>
              <a:rPr lang="pt-BR" sz="2800" b="0" i="0" dirty="0">
                <a:effectLst/>
              </a:rPr>
              <a:t>Código seguro em repositórios remotos (não depende de máquinas locais).</a:t>
            </a:r>
          </a:p>
          <a:p>
            <a:pPr marL="457200" indent="-457200" algn="l">
              <a:spcBef>
                <a:spcPts val="300"/>
              </a:spcBef>
              <a:spcAft>
                <a:spcPts val="300"/>
              </a:spcAft>
              <a:buFont typeface="Arial" panose="020B0604020202020204" pitchFamily="34" charset="0"/>
              <a:buChar char="•"/>
            </a:pPr>
            <a:r>
              <a:rPr lang="pt-BR" sz="2800" b="1" i="0" dirty="0">
                <a:effectLst/>
              </a:rPr>
              <a:t>Recuperação de desastres</a:t>
            </a:r>
            <a:r>
              <a:rPr lang="pt-BR" sz="2800" b="0" i="0" dirty="0">
                <a:effectLst/>
              </a:rPr>
              <a:t>:</a:t>
            </a:r>
          </a:p>
          <a:p>
            <a:pPr marL="914400" lvl="1" indent="-457200" algn="l">
              <a:spcBef>
                <a:spcPts val="300"/>
              </a:spcBef>
              <a:buFont typeface="Arial" panose="020B0604020202020204" pitchFamily="34" charset="0"/>
              <a:buChar char="•"/>
            </a:pPr>
            <a:r>
              <a:rPr lang="pt-BR" sz="2800" b="0" i="0" dirty="0">
                <a:effectLst/>
              </a:rPr>
              <a:t>Volte a qualquer versão estável em minutos.</a:t>
            </a:r>
          </a:p>
          <a:p>
            <a:pPr marL="914400" lvl="1" indent="-457200" algn="l">
              <a:spcBef>
                <a:spcPts val="300"/>
              </a:spcBef>
              <a:buFont typeface="Arial" panose="020B0604020202020204" pitchFamily="34" charset="0"/>
              <a:buChar char="•"/>
            </a:pPr>
            <a:endParaRPr lang="pt-BR" sz="2800" b="0" i="0" dirty="0">
              <a:effectLst/>
            </a:endParaRPr>
          </a:p>
          <a:p>
            <a:pPr marL="457200" indent="-457200">
              <a:spcBef>
                <a:spcPts val="300"/>
              </a:spcBef>
              <a:buFont typeface="Arial" panose="020B0604020202020204" pitchFamily="34" charset="0"/>
              <a:buChar char="•"/>
            </a:pPr>
            <a:r>
              <a:rPr lang="pt-BR" sz="2800" b="1" i="0" dirty="0">
                <a:effectLst/>
              </a:rPr>
              <a:t>VS </a:t>
            </a:r>
            <a:r>
              <a:rPr lang="pt-BR" sz="2800" b="1" i="0" dirty="0" err="1">
                <a:effectLst/>
              </a:rPr>
              <a:t>Code</a:t>
            </a:r>
            <a:r>
              <a:rPr lang="pt-BR" sz="2800" b="0" i="0" dirty="0">
                <a:effectLst/>
              </a:rPr>
              <a:t>: Integração nativa com </a:t>
            </a:r>
            <a:r>
              <a:rPr lang="pt-BR" sz="2800" b="0" i="0" dirty="0" err="1">
                <a:effectLst/>
              </a:rPr>
              <a:t>Git</a:t>
            </a:r>
            <a:r>
              <a:rPr lang="pt-BR" sz="2800" b="0" i="0" dirty="0">
                <a:effectLst/>
              </a:rPr>
              <a:t> (</a:t>
            </a:r>
            <a:r>
              <a:rPr lang="pt-BR" sz="2800" b="0" i="0" dirty="0" err="1">
                <a:effectLst/>
              </a:rPr>
              <a:t>diffs</a:t>
            </a:r>
            <a:r>
              <a:rPr lang="pt-BR" sz="2800" b="0" i="0" dirty="0">
                <a:effectLst/>
              </a:rPr>
              <a:t>, </a:t>
            </a:r>
            <a:r>
              <a:rPr lang="pt-BR" sz="2800" b="0" i="0" dirty="0" err="1">
                <a:effectLst/>
              </a:rPr>
              <a:t>commits</a:t>
            </a:r>
            <a:r>
              <a:rPr lang="pt-BR" sz="2800" b="0" i="0" dirty="0">
                <a:effectLst/>
              </a:rPr>
              <a:t>).</a:t>
            </a:r>
          </a:p>
          <a:p>
            <a:pPr>
              <a:spcBef>
                <a:spcPts val="300"/>
              </a:spcBef>
            </a:pPr>
            <a:endParaRPr lang="pt-BR" sz="2800" b="0" i="0" dirty="0">
              <a:effectLst/>
            </a:endParaRPr>
          </a:p>
        </p:txBody>
      </p:sp>
      <p:sp>
        <p:nvSpPr>
          <p:cNvPr id="2" name="CaixaDeTexto 1">
            <a:extLst>
              <a:ext uri="{FF2B5EF4-FFF2-40B4-BE49-F238E27FC236}">
                <a16:creationId xmlns:a16="http://schemas.microsoft.com/office/drawing/2014/main" id="{DFDC9133-AC7C-6EDE-2C6F-37C6BB5E6BAF}"/>
              </a:ext>
            </a:extLst>
          </p:cNvPr>
          <p:cNvSpPr txBox="1"/>
          <p:nvPr/>
        </p:nvSpPr>
        <p:spPr>
          <a:xfrm>
            <a:off x="1128132" y="3013051"/>
            <a:ext cx="14592300" cy="523220"/>
          </a:xfrm>
          <a:prstGeom prst="rect">
            <a:avLst/>
          </a:prstGeom>
          <a:noFill/>
        </p:spPr>
        <p:txBody>
          <a:bodyPr wrap="square">
            <a:spAutoFit/>
          </a:bodyPr>
          <a:lstStyle/>
          <a:p>
            <a:r>
              <a:rPr lang="pt-BR" sz="2800" b="0" i="0" dirty="0">
                <a:effectLst/>
                <a:latin typeface="Calibri" panose="020F0502020204030204" pitchFamily="34" charset="0"/>
                <a:ea typeface="Calibri" panose="020F0502020204030204" pitchFamily="34" charset="0"/>
                <a:cs typeface="Calibri" panose="020F0502020204030204" pitchFamily="34" charset="0"/>
              </a:rPr>
              <a:t>📝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e </a:t>
            </a:r>
            <a:r>
              <a:rPr lang="pt-BR" sz="2800" b="1" i="0" dirty="0" err="1">
                <a:effectLst/>
                <a:latin typeface="Calibri" panose="020F0502020204030204" pitchFamily="34" charset="0"/>
                <a:ea typeface="Calibri" panose="020F0502020204030204" pitchFamily="34" charset="0"/>
                <a:cs typeface="Calibri" panose="020F0502020204030204" pitchFamily="34" charset="0"/>
              </a:rPr>
              <a:t>Git</a:t>
            </a:r>
            <a:r>
              <a:rPr lang="pt-BR" sz="2800" b="1" i="0" dirty="0">
                <a:effectLst/>
                <a:latin typeface="Calibri" panose="020F0502020204030204" pitchFamily="34" charset="0"/>
                <a:ea typeface="Calibri" panose="020F0502020204030204" pitchFamily="34" charset="0"/>
                <a:cs typeface="Calibri" panose="020F0502020204030204" pitchFamily="34" charset="0"/>
              </a:rPr>
              <a:t> Hub</a:t>
            </a:r>
          </a:p>
        </p:txBody>
      </p:sp>
    </p:spTree>
    <p:extLst>
      <p:ext uri="{BB962C8B-B14F-4D97-AF65-F5344CB8AC3E}">
        <p14:creationId xmlns:p14="http://schemas.microsoft.com/office/powerpoint/2010/main" val="561499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412E8-55AE-269B-8140-6DE05C15B432}"/>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025DBDA0-D9F5-2333-615B-99107879C939}"/>
              </a:ext>
            </a:extLst>
          </p:cNvPr>
          <p:cNvSpPr>
            <a:spLocks noGrp="1"/>
          </p:cNvSpPr>
          <p:nvPr>
            <p:ph type="ctrTitle"/>
          </p:nvPr>
        </p:nvSpPr>
        <p:spPr>
          <a:xfrm>
            <a:off x="961205" y="1998102"/>
            <a:ext cx="15468600" cy="147002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15362" name="Picture 2" descr="A diferença entre Git x Github">
            <a:extLst>
              <a:ext uri="{FF2B5EF4-FFF2-40B4-BE49-F238E27FC236}">
                <a16:creationId xmlns:a16="http://schemas.microsoft.com/office/drawing/2014/main" id="{58C3DE75-113C-F1C7-6430-DD968C062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0200" y="3638281"/>
            <a:ext cx="4670161" cy="583189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9B610801-1D9E-D2F4-5FA4-409C3B9AA62A}"/>
              </a:ext>
            </a:extLst>
          </p:cNvPr>
          <p:cNvSpPr txBox="1"/>
          <p:nvPr/>
        </p:nvSpPr>
        <p:spPr>
          <a:xfrm>
            <a:off x="961205" y="3638281"/>
            <a:ext cx="11451961" cy="5847178"/>
          </a:xfrm>
          <a:prstGeom prst="rect">
            <a:avLst/>
          </a:prstGeom>
          <a:noFill/>
        </p:spPr>
        <p:txBody>
          <a:bodyPr wrap="square">
            <a:spAutoFit/>
          </a:bodyPr>
          <a:lstStyle/>
          <a:p>
            <a:pPr algn="just">
              <a:lnSpc>
                <a:spcPct val="150000"/>
              </a:lnSpc>
            </a:pPr>
            <a:r>
              <a:rPr lang="pt-BR" sz="2800" b="1" dirty="0" err="1"/>
              <a:t>Git</a:t>
            </a:r>
            <a:r>
              <a:rPr lang="pt-BR" sz="2800" dirty="0"/>
              <a:t> é um sistema de controle de versão distribuído usado para rastrear mudanças no código-fonte durante o desenvolvimento de software. Ele permite que equipes de desenvolvedores colaborem, criem ramificações (</a:t>
            </a:r>
            <a:r>
              <a:rPr lang="pt-BR" sz="2800" dirty="0" err="1"/>
              <a:t>branches</a:t>
            </a:r>
            <a:r>
              <a:rPr lang="pt-BR" sz="2800" dirty="0"/>
              <a:t>), juntem alterações (merge) e revertam erros com facilidade.</a:t>
            </a:r>
          </a:p>
          <a:p>
            <a:pPr algn="just">
              <a:lnSpc>
                <a:spcPct val="150000"/>
              </a:lnSpc>
            </a:pPr>
            <a:endParaRPr lang="pt-BR" sz="2800" dirty="0"/>
          </a:p>
          <a:p>
            <a:pPr algn="just">
              <a:lnSpc>
                <a:spcPct val="150000"/>
              </a:lnSpc>
            </a:pPr>
            <a:r>
              <a:rPr lang="pt-BR" sz="2800" b="1" dirty="0"/>
              <a:t>GitHub</a:t>
            </a:r>
            <a:r>
              <a:rPr lang="pt-BR" sz="2800" dirty="0"/>
              <a:t>, por outro lado, é uma plataforma baseada na nuvem que utiliza o </a:t>
            </a:r>
            <a:r>
              <a:rPr lang="pt-BR" sz="2800" dirty="0" err="1"/>
              <a:t>Git</a:t>
            </a:r>
            <a:r>
              <a:rPr lang="pt-BR" sz="2800" dirty="0"/>
              <a:t> como base. Ele oferece um espaço centralizado para hospedar repositórios </a:t>
            </a:r>
            <a:r>
              <a:rPr lang="pt-BR" sz="2800" dirty="0" err="1"/>
              <a:t>Git</a:t>
            </a:r>
            <a:r>
              <a:rPr lang="pt-BR" sz="2800" dirty="0"/>
              <a:t>, facilitando a colaboração, revisão de código e integração com ferramentas adicionais. </a:t>
            </a:r>
          </a:p>
        </p:txBody>
      </p:sp>
      <p:sp>
        <p:nvSpPr>
          <p:cNvPr id="5" name="CaixaDeTexto 4">
            <a:extLst>
              <a:ext uri="{FF2B5EF4-FFF2-40B4-BE49-F238E27FC236}">
                <a16:creationId xmlns:a16="http://schemas.microsoft.com/office/drawing/2014/main" id="{2CB84C8B-93ED-FF61-116E-205F65F70C44}"/>
              </a:ext>
            </a:extLst>
          </p:cNvPr>
          <p:cNvSpPr txBox="1"/>
          <p:nvPr/>
        </p:nvSpPr>
        <p:spPr>
          <a:xfrm>
            <a:off x="961205" y="2944907"/>
            <a:ext cx="14592300" cy="523220"/>
          </a:xfrm>
          <a:prstGeom prst="rect">
            <a:avLst/>
          </a:prstGeom>
          <a:noFill/>
        </p:spPr>
        <p:txBody>
          <a:bodyPr wrap="square">
            <a:spAutoFit/>
          </a:bodyPr>
          <a:lstStyle/>
          <a:p>
            <a:r>
              <a:rPr lang="pt-BR" sz="2800" b="0" i="0">
                <a:effectLst/>
                <a:latin typeface="Calibri" panose="020F0502020204030204" pitchFamily="34" charset="0"/>
                <a:ea typeface="Calibri" panose="020F0502020204030204" pitchFamily="34" charset="0"/>
                <a:cs typeface="Calibri" panose="020F0502020204030204" pitchFamily="34" charset="0"/>
              </a:rPr>
              <a:t>📝 </a:t>
            </a:r>
            <a:r>
              <a:rPr lang="pt-BR" sz="2800" b="1" i="0">
                <a:effectLst/>
                <a:latin typeface="Calibri" panose="020F0502020204030204" pitchFamily="34" charset="0"/>
                <a:ea typeface="Calibri" panose="020F0502020204030204" pitchFamily="34" charset="0"/>
                <a:cs typeface="Calibri" panose="020F0502020204030204" pitchFamily="34" charset="0"/>
              </a:rPr>
              <a:t>Git e Git Hub</a:t>
            </a:r>
            <a:endParaRPr lang="pt-BR" sz="2800" b="1"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5805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F1BA-9019-217D-52CE-D197F50F8C76}"/>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F82C954F-3472-2A60-793F-7699C1703DA5}"/>
              </a:ext>
            </a:extLst>
          </p:cNvPr>
          <p:cNvSpPr>
            <a:spLocks noGrp="1"/>
          </p:cNvSpPr>
          <p:nvPr>
            <p:ph type="body" sz="quarter" idx="10"/>
          </p:nvPr>
        </p:nvSpPr>
        <p:spPr>
          <a:xfrm>
            <a:off x="1253986" y="3086100"/>
            <a:ext cx="15780027" cy="5758458"/>
          </a:xfrm>
        </p:spPr>
        <p:txBody>
          <a:bodyPr/>
          <a:lstStyle/>
          <a:p>
            <a:pPr marL="0" indent="0">
              <a:buNone/>
            </a:pPr>
            <a:r>
              <a:rPr lang="pt-BR" sz="3200" b="0" i="0" dirty="0">
                <a:effectLst/>
                <a:latin typeface="Calibri" panose="020F0502020204030204" pitchFamily="34" charset="0"/>
                <a:ea typeface="Calibri" panose="020F0502020204030204" pitchFamily="34" charset="0"/>
                <a:cs typeface="Calibri" panose="020F0502020204030204" pitchFamily="34" charset="0"/>
              </a:rPr>
              <a:t>📝 </a:t>
            </a:r>
            <a:r>
              <a:rPr lang="pt-BR" sz="3200" b="1" i="0" dirty="0">
                <a:effectLst/>
                <a:latin typeface="Calibri" panose="020F0502020204030204" pitchFamily="34" charset="0"/>
                <a:ea typeface="Calibri" panose="020F0502020204030204" pitchFamily="34" charset="0"/>
                <a:cs typeface="Calibri" panose="020F0502020204030204" pitchFamily="34" charset="0"/>
              </a:rPr>
              <a:t>Servidores locais: XAMPP, Node.js + Express, </a:t>
            </a:r>
            <a:r>
              <a:rPr lang="pt-BR" sz="3200" b="1" i="0" dirty="0" err="1">
                <a:effectLst/>
                <a:latin typeface="Calibri" panose="020F0502020204030204" pitchFamily="34" charset="0"/>
                <a:ea typeface="Calibri" panose="020F0502020204030204" pitchFamily="34" charset="0"/>
                <a:cs typeface="Calibri" panose="020F0502020204030204" pitchFamily="34" charset="0"/>
              </a:rPr>
              <a:t>LiveReload</a:t>
            </a:r>
            <a:r>
              <a:rPr lang="pt-BR" sz="3200" b="1" i="0" dirty="0">
                <a:effectLst/>
                <a:latin typeface="Calibri" panose="020F0502020204030204" pitchFamily="34" charset="0"/>
                <a:ea typeface="Calibri" panose="020F0502020204030204" pitchFamily="34" charset="0"/>
                <a:cs typeface="Calibri" panose="020F0502020204030204" pitchFamily="34" charset="0"/>
              </a:rPr>
              <a:t> etc</a:t>
            </a:r>
            <a:r>
              <a:rPr lang="pt-BR" sz="3200" b="0" i="0" dirty="0">
                <a:effectLst/>
                <a:latin typeface="Calibri" panose="020F0502020204030204" pitchFamily="34" charset="0"/>
                <a:ea typeface="Calibri" panose="020F0502020204030204" pitchFamily="34" charset="0"/>
                <a:cs typeface="Calibri" panose="020F0502020204030204" pitchFamily="34" charset="0"/>
              </a:rPr>
              <a:t>. </a:t>
            </a:r>
            <a:endParaRPr lang="pt-BR" sz="3200" dirty="0">
              <a:latin typeface="Calibri" panose="020F0502020204030204" pitchFamily="34" charset="0"/>
              <a:ea typeface="Calibri" panose="020F0502020204030204" pitchFamily="34" charset="0"/>
              <a:cs typeface="Calibri" panose="020F0502020204030204" pitchFamily="34" charset="0"/>
              <a:hlinkClick r:id="rId3"/>
            </a:endParaRPr>
          </a:p>
          <a:p>
            <a:endParaRPr lang="pt-BR" sz="3200" dirty="0">
              <a:latin typeface="Calibri" panose="020F0502020204030204" pitchFamily="34" charset="0"/>
              <a:ea typeface="Calibri" panose="020F0502020204030204" pitchFamily="34" charset="0"/>
              <a:cs typeface="Calibri" panose="020F0502020204030204" pitchFamily="34" charset="0"/>
            </a:endParaRPr>
          </a:p>
        </p:txBody>
      </p:sp>
      <p:sp>
        <p:nvSpPr>
          <p:cNvPr id="5" name="Título 4">
            <a:extLst>
              <a:ext uri="{FF2B5EF4-FFF2-40B4-BE49-F238E27FC236}">
                <a16:creationId xmlns:a16="http://schemas.microsoft.com/office/drawing/2014/main" id="{3BDC66A6-257E-4F23-2E8D-FDB9FD7FFF64}"/>
              </a:ext>
            </a:extLst>
          </p:cNvPr>
          <p:cNvSpPr>
            <a:spLocks noGrp="1"/>
          </p:cNvSpPr>
          <p:nvPr>
            <p:ph type="title"/>
          </p:nvPr>
        </p:nvSpPr>
        <p:spPr>
          <a:xfrm>
            <a:off x="1237418" y="1976965"/>
            <a:ext cx="15773400" cy="72813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
        <p:nvSpPr>
          <p:cNvPr id="4" name="CaixaDeTexto 3">
            <a:extLst>
              <a:ext uri="{FF2B5EF4-FFF2-40B4-BE49-F238E27FC236}">
                <a16:creationId xmlns:a16="http://schemas.microsoft.com/office/drawing/2014/main" id="{0149BBB4-47F9-FC6E-914D-DB2FD3A08EC0}"/>
              </a:ext>
            </a:extLst>
          </p:cNvPr>
          <p:cNvSpPr txBox="1"/>
          <p:nvPr/>
        </p:nvSpPr>
        <p:spPr>
          <a:xfrm>
            <a:off x="1524000" y="4401849"/>
            <a:ext cx="8153400" cy="3908186"/>
          </a:xfrm>
          <a:prstGeom prst="rect">
            <a:avLst/>
          </a:prstGeom>
          <a:noFill/>
        </p:spPr>
        <p:txBody>
          <a:bodyPr wrap="square">
            <a:spAutoFit/>
          </a:bodyPr>
          <a:lstStyle/>
          <a:p>
            <a:pPr algn="just">
              <a:lnSpc>
                <a:spcPct val="150000"/>
              </a:lnSpc>
            </a:pPr>
            <a:r>
              <a:rPr lang="pt-BR" sz="2800" b="1" dirty="0"/>
              <a:t>Servidores locais</a:t>
            </a:r>
            <a:r>
              <a:rPr lang="pt-BR" sz="2800" dirty="0"/>
              <a:t> são servidores instalados e executados em um computador ou rede privada, em vez de estarem hospedados na nuvem ou em servidores remotos. Eles são amplamente usados para desenvolvimento, testes e até serviços internos em empresas ou redes domésticas</a:t>
            </a:r>
          </a:p>
        </p:txBody>
      </p:sp>
      <p:pic>
        <p:nvPicPr>
          <p:cNvPr id="6" name="Picture 12" descr="Live Server">
            <a:extLst>
              <a:ext uri="{FF2B5EF4-FFF2-40B4-BE49-F238E27FC236}">
                <a16:creationId xmlns:a16="http://schemas.microsoft.com/office/drawing/2014/main" id="{7C0AA6F3-3A9B-A5BE-ADED-6F0851F29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4836181"/>
            <a:ext cx="3452481" cy="345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44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7A90-A5FF-5528-11BE-C37837024AAD}"/>
            </a:ext>
          </a:extLst>
        </p:cNvPr>
        <p:cNvGrpSpPr/>
        <p:nvPr/>
      </p:nvGrpSpPr>
      <p:grpSpPr>
        <a:xfrm>
          <a:off x="0" y="0"/>
          <a:ext cx="0" cy="0"/>
          <a:chOff x="0" y="0"/>
          <a:chExt cx="0" cy="0"/>
        </a:xfrm>
      </p:grpSpPr>
      <p:sp>
        <p:nvSpPr>
          <p:cNvPr id="3" name="CaixaDeTexto 2">
            <a:extLst>
              <a:ext uri="{FF2B5EF4-FFF2-40B4-BE49-F238E27FC236}">
                <a16:creationId xmlns:a16="http://schemas.microsoft.com/office/drawing/2014/main" id="{64F2A70E-97C5-EF86-A8C6-D10CF3C8CABD}"/>
              </a:ext>
            </a:extLst>
          </p:cNvPr>
          <p:cNvSpPr txBox="1"/>
          <p:nvPr/>
        </p:nvSpPr>
        <p:spPr>
          <a:xfrm>
            <a:off x="1256003" y="2756210"/>
            <a:ext cx="15316200" cy="3539430"/>
          </a:xfrm>
          <a:prstGeom prst="rect">
            <a:avLst/>
          </a:prstGeom>
          <a:noFill/>
        </p:spPr>
        <p:txBody>
          <a:bodyPr wrap="square">
            <a:spAutoFit/>
          </a:bodyPr>
          <a:lstStyle/>
          <a:p>
            <a:r>
              <a:rPr lang="pt-BR" sz="3200" b="1" dirty="0"/>
              <a:t>Estudo de Caso: Desenvolvimento de um Website de Portfólio Pessoal</a:t>
            </a:r>
            <a:endParaRPr lang="pt-BR" sz="3200" dirty="0"/>
          </a:p>
          <a:p>
            <a:endParaRPr lang="pt-BR" sz="3200" b="1" dirty="0"/>
          </a:p>
          <a:p>
            <a:r>
              <a:rPr lang="pt-BR" sz="3200" b="1" dirty="0"/>
              <a:t>Objetivo do Projeto:</a:t>
            </a:r>
            <a:r>
              <a:rPr lang="pt-BR" sz="3200" dirty="0"/>
              <a:t> Criar um website de portfólio pessoal para um desenvolvedor web, onde ele possa exibir seus projetos, habilidades, experiência e informações de contato.</a:t>
            </a:r>
          </a:p>
          <a:p>
            <a:endParaRPr lang="pt-BR" sz="3200" dirty="0"/>
          </a:p>
          <a:p>
            <a:r>
              <a:rPr lang="pt-BR" sz="3200" b="1" dirty="0"/>
              <a:t>Tecnologias Utilizadas: </a:t>
            </a:r>
          </a:p>
          <a:p>
            <a:endParaRPr lang="pt-BR" sz="3200" b="1" dirty="0"/>
          </a:p>
        </p:txBody>
      </p:sp>
      <p:pic>
        <p:nvPicPr>
          <p:cNvPr id="1030" name="Picture 6" descr="Como criar seu perfil no GitHub do Training Center | by Felipe Limeira |  Training Center | Medium">
            <a:hlinkClick r:id="rId3"/>
            <a:extLst>
              <a:ext uri="{FF2B5EF4-FFF2-40B4-BE49-F238E27FC236}">
                <a16:creationId xmlns:a16="http://schemas.microsoft.com/office/drawing/2014/main" id="{8BD49852-50F2-9040-C2B8-4328EB626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2376" y="5640341"/>
            <a:ext cx="3963930" cy="14609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 Studio Code – Nov 2024 (version 1.96.4) (new version) – Gerardo  Rentería Blog">
            <a:hlinkClick r:id="rId5"/>
            <a:extLst>
              <a:ext uri="{FF2B5EF4-FFF2-40B4-BE49-F238E27FC236}">
                <a16:creationId xmlns:a16="http://schemas.microsoft.com/office/drawing/2014/main" id="{241DE0E9-F2F9-CFF4-AFD7-57E4FAA303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2138" y="6423687"/>
            <a:ext cx="3273376" cy="16783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ml Ilustrações, Vetores E Clipart De Stock – (43,925 Stock Illustrations)">
            <a:extLst>
              <a:ext uri="{FF2B5EF4-FFF2-40B4-BE49-F238E27FC236}">
                <a16:creationId xmlns:a16="http://schemas.microsoft.com/office/drawing/2014/main" id="{939B3004-A72D-B228-197C-0B57878E4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176" y="6842315"/>
            <a:ext cx="2519518" cy="25195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nheça o W3Css, o framework CSS da W3C">
            <a:extLst>
              <a:ext uri="{FF2B5EF4-FFF2-40B4-BE49-F238E27FC236}">
                <a16:creationId xmlns:a16="http://schemas.microsoft.com/office/drawing/2014/main" id="{4C8B8792-6365-432F-027B-16DDD5BD3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1771" y="6629459"/>
            <a:ext cx="2672020" cy="200143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Live Server">
            <a:extLst>
              <a:ext uri="{FF2B5EF4-FFF2-40B4-BE49-F238E27FC236}">
                <a16:creationId xmlns:a16="http://schemas.microsoft.com/office/drawing/2014/main" id="{827A8717-4FF7-3364-E6DE-F0B3B942D8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42597" y="7262881"/>
            <a:ext cx="2605019" cy="260501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4">
            <a:extLst>
              <a:ext uri="{FF2B5EF4-FFF2-40B4-BE49-F238E27FC236}">
                <a16:creationId xmlns:a16="http://schemas.microsoft.com/office/drawing/2014/main" id="{B2E97D28-60C5-72E0-6694-57B63C8084D9}"/>
              </a:ext>
            </a:extLst>
          </p:cNvPr>
          <p:cNvSpPr>
            <a:spLocks noGrp="1"/>
          </p:cNvSpPr>
          <p:nvPr>
            <p:ph type="title"/>
          </p:nvPr>
        </p:nvSpPr>
        <p:spPr>
          <a:xfrm>
            <a:off x="1237418" y="1976965"/>
            <a:ext cx="15773400" cy="728135"/>
          </a:xfrm>
        </p:spPr>
        <p:txBody>
          <a:bodyPr/>
          <a:lstStyle/>
          <a:p>
            <a:r>
              <a:rPr lang="pt-BR" sz="3600" b="1" i="0" u="none" strike="noStrike" baseline="0"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3368699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71F3-CC1D-402B-FD15-E719DA79CD17}"/>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89BA751D-2987-ABB3-3529-4F8513F0DA57}"/>
              </a:ext>
            </a:extLst>
          </p:cNvPr>
          <p:cNvSpPr>
            <a:spLocks noGrp="1"/>
          </p:cNvSpPr>
          <p:nvPr>
            <p:ph type="body" sz="quarter" idx="10"/>
          </p:nvPr>
        </p:nvSpPr>
        <p:spPr>
          <a:xfrm>
            <a:off x="1253986" y="2766004"/>
            <a:ext cx="15780027" cy="5758458"/>
          </a:xfrm>
        </p:spPr>
        <p:txBody>
          <a:bodyPr/>
          <a:lstStyle/>
          <a:p>
            <a:endParaRPr lang="pt-BR" dirty="0"/>
          </a:p>
          <a:p>
            <a:r>
              <a:rPr lang="pt-BR" sz="3600" b="1" dirty="0">
                <a:latin typeface="Calibri" panose="020F0502020204030204" pitchFamily="34" charset="0"/>
                <a:ea typeface="Calibri" panose="020F0502020204030204" pitchFamily="34" charset="0"/>
                <a:cs typeface="Calibri" panose="020F0502020204030204" pitchFamily="34" charset="0"/>
              </a:rPr>
              <a:t>Header</a:t>
            </a:r>
          </a:p>
          <a:p>
            <a:r>
              <a:rPr lang="pt-BR" sz="3600" b="1" dirty="0">
                <a:latin typeface="Calibri" panose="020F0502020204030204" pitchFamily="34" charset="0"/>
                <a:ea typeface="Calibri" panose="020F0502020204030204" pitchFamily="34" charset="0"/>
                <a:cs typeface="Calibri" panose="020F0502020204030204" pitchFamily="34" charset="0"/>
              </a:rPr>
              <a:t>Hero</a:t>
            </a:r>
          </a:p>
          <a:p>
            <a:r>
              <a:rPr lang="pt-BR" sz="3600" b="1" dirty="0" err="1">
                <a:latin typeface="Calibri" panose="020F0502020204030204" pitchFamily="34" charset="0"/>
                <a:ea typeface="Calibri" panose="020F0502020204030204" pitchFamily="34" charset="0"/>
                <a:cs typeface="Calibri" panose="020F0502020204030204" pitchFamily="34" charset="0"/>
              </a:rPr>
              <a:t>About</a:t>
            </a:r>
            <a:endParaRPr lang="pt-BR" sz="3600" b="1" dirty="0">
              <a:latin typeface="Calibri" panose="020F0502020204030204" pitchFamily="34" charset="0"/>
              <a:ea typeface="Calibri" panose="020F0502020204030204" pitchFamily="34" charset="0"/>
              <a:cs typeface="Calibri" panose="020F0502020204030204" pitchFamily="34" charset="0"/>
            </a:endParaRPr>
          </a:p>
          <a:p>
            <a:r>
              <a:rPr lang="pt-BR" sz="3600" b="1" dirty="0">
                <a:latin typeface="Calibri" panose="020F0502020204030204" pitchFamily="34" charset="0"/>
                <a:ea typeface="Calibri" panose="020F0502020204030204" pitchFamily="34" charset="0"/>
                <a:cs typeface="Calibri" panose="020F0502020204030204" pitchFamily="34" charset="0"/>
              </a:rPr>
              <a:t>Serviços </a:t>
            </a:r>
          </a:p>
          <a:p>
            <a:r>
              <a:rPr lang="pt-BR" sz="3600" b="1" dirty="0">
                <a:latin typeface="Calibri" panose="020F0502020204030204" pitchFamily="34" charset="0"/>
                <a:ea typeface="Calibri" panose="020F0502020204030204" pitchFamily="34" charset="0"/>
                <a:cs typeface="Calibri" panose="020F0502020204030204" pitchFamily="34" charset="0"/>
              </a:rPr>
              <a:t>Projetos</a:t>
            </a:r>
          </a:p>
          <a:p>
            <a:r>
              <a:rPr lang="pt-BR" sz="3600" b="1" dirty="0">
                <a:latin typeface="Calibri" panose="020F0502020204030204" pitchFamily="34" charset="0"/>
                <a:ea typeface="Calibri" panose="020F0502020204030204" pitchFamily="34" charset="0"/>
                <a:cs typeface="Calibri" panose="020F0502020204030204" pitchFamily="34" charset="0"/>
              </a:rPr>
              <a:t>Skills / Soft e Hard</a:t>
            </a:r>
          </a:p>
          <a:p>
            <a:r>
              <a:rPr lang="pt-BR" sz="3600" b="1" dirty="0">
                <a:latin typeface="Calibri" panose="020F0502020204030204" pitchFamily="34" charset="0"/>
                <a:ea typeface="Calibri" panose="020F0502020204030204" pitchFamily="34" charset="0"/>
                <a:cs typeface="Calibri" panose="020F0502020204030204" pitchFamily="34" charset="0"/>
              </a:rPr>
              <a:t>Contato </a:t>
            </a:r>
          </a:p>
          <a:p>
            <a:r>
              <a:rPr lang="pt-BR" sz="3600" b="1" dirty="0" err="1">
                <a:latin typeface="Calibri" panose="020F0502020204030204" pitchFamily="34" charset="0"/>
                <a:ea typeface="Calibri" panose="020F0502020204030204" pitchFamily="34" charset="0"/>
                <a:cs typeface="Calibri" panose="020F0502020204030204" pitchFamily="34" charset="0"/>
              </a:rPr>
              <a:t>Footer</a:t>
            </a:r>
            <a:endParaRPr lang="pt-BR" sz="3600" b="1" dirty="0">
              <a:latin typeface="Calibri" panose="020F0502020204030204" pitchFamily="34" charset="0"/>
              <a:ea typeface="Calibri" panose="020F0502020204030204" pitchFamily="34" charset="0"/>
              <a:cs typeface="Calibri" panose="020F0502020204030204" pitchFamily="34" charset="0"/>
            </a:endParaRPr>
          </a:p>
          <a:p>
            <a:endParaRPr lang="pt-BR" dirty="0"/>
          </a:p>
        </p:txBody>
      </p:sp>
      <p:grpSp>
        <p:nvGrpSpPr>
          <p:cNvPr id="10" name="Agrupar 9">
            <a:extLst>
              <a:ext uri="{FF2B5EF4-FFF2-40B4-BE49-F238E27FC236}">
                <a16:creationId xmlns:a16="http://schemas.microsoft.com/office/drawing/2014/main" id="{1E02B0E3-FB16-AFAF-C8B0-6221046A0252}"/>
              </a:ext>
            </a:extLst>
          </p:cNvPr>
          <p:cNvGrpSpPr/>
          <p:nvPr/>
        </p:nvGrpSpPr>
        <p:grpSpPr>
          <a:xfrm>
            <a:off x="12115800" y="1762538"/>
            <a:ext cx="5938837" cy="8394570"/>
            <a:chOff x="0" y="0"/>
            <a:chExt cx="6543675" cy="9886950"/>
          </a:xfrm>
        </p:grpSpPr>
        <p:sp>
          <p:nvSpPr>
            <p:cNvPr id="11" name="Retângulo 10">
              <a:extLst>
                <a:ext uri="{FF2B5EF4-FFF2-40B4-BE49-F238E27FC236}">
                  <a16:creationId xmlns:a16="http://schemas.microsoft.com/office/drawing/2014/main" id="{F7A00D97-3EDA-2C2D-0A9D-5B29228C8D85}"/>
                </a:ext>
              </a:extLst>
            </p:cNvPr>
            <p:cNvSpPr/>
            <p:nvPr/>
          </p:nvSpPr>
          <p:spPr>
            <a:xfrm>
              <a:off x="0" y="0"/>
              <a:ext cx="6543675" cy="988695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pt-BR"/>
            </a:p>
          </p:txBody>
        </p:sp>
        <p:sp>
          <p:nvSpPr>
            <p:cNvPr id="12" name="Retângulo 11">
              <a:extLst>
                <a:ext uri="{FF2B5EF4-FFF2-40B4-BE49-F238E27FC236}">
                  <a16:creationId xmlns:a16="http://schemas.microsoft.com/office/drawing/2014/main" id="{93D8554E-6960-F869-A3B9-78196A7C7905}"/>
                </a:ext>
              </a:extLst>
            </p:cNvPr>
            <p:cNvSpPr/>
            <p:nvPr/>
          </p:nvSpPr>
          <p:spPr>
            <a:xfrm>
              <a:off x="95534" y="68239"/>
              <a:ext cx="6286500" cy="3714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Header/Nav</a:t>
              </a:r>
              <a:endParaRPr lang="pt-BR" sz="1100" kern="100">
                <a:effectLst/>
                <a:ea typeface="Aptos" panose="020B0004020202020204" pitchFamily="34" charset="0"/>
                <a:cs typeface="Times New Roman" panose="02020603050405020304" pitchFamily="18" charset="0"/>
              </a:endParaRPr>
            </a:p>
          </p:txBody>
        </p:sp>
        <p:sp>
          <p:nvSpPr>
            <p:cNvPr id="13" name="Retângulo 12">
              <a:extLst>
                <a:ext uri="{FF2B5EF4-FFF2-40B4-BE49-F238E27FC236}">
                  <a16:creationId xmlns:a16="http://schemas.microsoft.com/office/drawing/2014/main" id="{43195D68-9F76-C332-B977-46D3335DD1AC}"/>
                </a:ext>
              </a:extLst>
            </p:cNvPr>
            <p:cNvSpPr/>
            <p:nvPr/>
          </p:nvSpPr>
          <p:spPr>
            <a:xfrm>
              <a:off x="95534" y="532262"/>
              <a:ext cx="6286500" cy="12573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Hero / Hero Section</a:t>
              </a:r>
              <a:endParaRPr lang="pt-BR" sz="1100" kern="100">
                <a:effectLst/>
                <a:ea typeface="Aptos" panose="020B0004020202020204" pitchFamily="34" charset="0"/>
                <a:cs typeface="Times New Roman" panose="02020603050405020304" pitchFamily="18" charset="0"/>
              </a:endParaRPr>
            </a:p>
          </p:txBody>
        </p:sp>
        <p:sp>
          <p:nvSpPr>
            <p:cNvPr id="14" name="Retângulo 13">
              <a:extLst>
                <a:ext uri="{FF2B5EF4-FFF2-40B4-BE49-F238E27FC236}">
                  <a16:creationId xmlns:a16="http://schemas.microsoft.com/office/drawing/2014/main" id="{54691F77-4B8C-7660-FE84-D72FF522BBE2}"/>
                </a:ext>
              </a:extLst>
            </p:cNvPr>
            <p:cNvSpPr/>
            <p:nvPr/>
          </p:nvSpPr>
          <p:spPr>
            <a:xfrm>
              <a:off x="95534" y="1883391"/>
              <a:ext cx="6286500" cy="1781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Sobre</a:t>
              </a:r>
              <a:endParaRPr lang="pt-BR" sz="1100" kern="100">
                <a:effectLst/>
                <a:ea typeface="Aptos" panose="020B0004020202020204" pitchFamily="34" charset="0"/>
                <a:cs typeface="Times New Roman" panose="02020603050405020304" pitchFamily="18" charset="0"/>
              </a:endParaRPr>
            </a:p>
          </p:txBody>
        </p:sp>
        <p:sp>
          <p:nvSpPr>
            <p:cNvPr id="15" name="Retângulo 14">
              <a:extLst>
                <a:ext uri="{FF2B5EF4-FFF2-40B4-BE49-F238E27FC236}">
                  <a16:creationId xmlns:a16="http://schemas.microsoft.com/office/drawing/2014/main" id="{010694E6-F1E3-9228-7835-21ED783A8C58}"/>
                </a:ext>
              </a:extLst>
            </p:cNvPr>
            <p:cNvSpPr/>
            <p:nvPr/>
          </p:nvSpPr>
          <p:spPr>
            <a:xfrm>
              <a:off x="313898" y="2156346"/>
              <a:ext cx="1219200"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Foto</a:t>
              </a:r>
              <a:endParaRPr lang="pt-BR" sz="1100" kern="100">
                <a:effectLst/>
                <a:ea typeface="Aptos" panose="020B0004020202020204" pitchFamily="34" charset="0"/>
                <a:cs typeface="Times New Roman" panose="02020603050405020304" pitchFamily="18" charset="0"/>
              </a:endParaRPr>
            </a:p>
          </p:txBody>
        </p:sp>
        <p:sp>
          <p:nvSpPr>
            <p:cNvPr id="16" name="Retângulo 15">
              <a:extLst>
                <a:ext uri="{FF2B5EF4-FFF2-40B4-BE49-F238E27FC236}">
                  <a16:creationId xmlns:a16="http://schemas.microsoft.com/office/drawing/2014/main" id="{D3D58F53-B408-E653-72BA-CB14B56DE685}"/>
                </a:ext>
              </a:extLst>
            </p:cNvPr>
            <p:cNvSpPr/>
            <p:nvPr/>
          </p:nvSpPr>
          <p:spPr>
            <a:xfrm>
              <a:off x="1774209" y="2156346"/>
              <a:ext cx="4333875"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Texto</a:t>
              </a:r>
              <a:endParaRPr lang="pt-BR" sz="1100" kern="100">
                <a:effectLst/>
                <a:ea typeface="Aptos" panose="020B0004020202020204" pitchFamily="34" charset="0"/>
                <a:cs typeface="Times New Roman" panose="02020603050405020304" pitchFamily="18" charset="0"/>
              </a:endParaRPr>
            </a:p>
          </p:txBody>
        </p:sp>
        <p:sp>
          <p:nvSpPr>
            <p:cNvPr id="17" name="Retângulo 16">
              <a:extLst>
                <a:ext uri="{FF2B5EF4-FFF2-40B4-BE49-F238E27FC236}">
                  <a16:creationId xmlns:a16="http://schemas.microsoft.com/office/drawing/2014/main" id="{3B8A7813-AC51-BC2D-E307-12E89CDAE6BA}"/>
                </a:ext>
              </a:extLst>
            </p:cNvPr>
            <p:cNvSpPr/>
            <p:nvPr/>
          </p:nvSpPr>
          <p:spPr>
            <a:xfrm>
              <a:off x="95534" y="3739486"/>
              <a:ext cx="6286500" cy="11906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Serviços</a:t>
              </a:r>
              <a:endParaRPr lang="pt-BR" sz="1100" kern="100">
                <a:effectLst/>
                <a:ea typeface="Aptos" panose="020B0004020202020204" pitchFamily="34" charset="0"/>
                <a:cs typeface="Times New Roman" panose="02020603050405020304" pitchFamily="18" charset="0"/>
              </a:endParaRPr>
            </a:p>
          </p:txBody>
        </p:sp>
        <p:sp>
          <p:nvSpPr>
            <p:cNvPr id="18" name="Retângulo 17">
              <a:extLst>
                <a:ext uri="{FF2B5EF4-FFF2-40B4-BE49-F238E27FC236}">
                  <a16:creationId xmlns:a16="http://schemas.microsoft.com/office/drawing/2014/main" id="{A5634734-D42D-32A0-B9F8-F3D1431C517A}"/>
                </a:ext>
              </a:extLst>
            </p:cNvPr>
            <p:cNvSpPr/>
            <p:nvPr/>
          </p:nvSpPr>
          <p:spPr>
            <a:xfrm>
              <a:off x="95534" y="5022376"/>
              <a:ext cx="6286500" cy="14573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Projetos</a:t>
              </a:r>
              <a:endParaRPr lang="pt-BR" sz="1100" kern="100">
                <a:effectLst/>
                <a:ea typeface="Aptos" panose="020B0004020202020204" pitchFamily="34" charset="0"/>
                <a:cs typeface="Times New Roman" panose="02020603050405020304" pitchFamily="18" charset="0"/>
              </a:endParaRPr>
            </a:p>
          </p:txBody>
        </p:sp>
        <p:sp>
          <p:nvSpPr>
            <p:cNvPr id="19" name="Retângulo 18">
              <a:extLst>
                <a:ext uri="{FF2B5EF4-FFF2-40B4-BE49-F238E27FC236}">
                  <a16:creationId xmlns:a16="http://schemas.microsoft.com/office/drawing/2014/main" id="{C3050CFA-4E8B-647B-2216-7E7D190EF0F1}"/>
                </a:ext>
              </a:extLst>
            </p:cNvPr>
            <p:cNvSpPr/>
            <p:nvPr/>
          </p:nvSpPr>
          <p:spPr>
            <a:xfrm>
              <a:off x="95534" y="6550925"/>
              <a:ext cx="6286500" cy="1400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Habilidades / Soft e Hard Skill</a:t>
              </a:r>
              <a:endParaRPr lang="pt-BR" sz="1100" kern="100">
                <a:effectLst/>
                <a:ea typeface="Aptos" panose="020B0004020202020204" pitchFamily="34" charset="0"/>
                <a:cs typeface="Times New Roman" panose="02020603050405020304" pitchFamily="18" charset="0"/>
              </a:endParaRPr>
            </a:p>
          </p:txBody>
        </p:sp>
        <p:sp>
          <p:nvSpPr>
            <p:cNvPr id="20" name="Retângulo 19">
              <a:extLst>
                <a:ext uri="{FF2B5EF4-FFF2-40B4-BE49-F238E27FC236}">
                  <a16:creationId xmlns:a16="http://schemas.microsoft.com/office/drawing/2014/main" id="{F13872CC-B4FD-C08C-8032-6F84253EBE75}"/>
                </a:ext>
              </a:extLst>
            </p:cNvPr>
            <p:cNvSpPr/>
            <p:nvPr/>
          </p:nvSpPr>
          <p:spPr>
            <a:xfrm>
              <a:off x="95534" y="8038531"/>
              <a:ext cx="6286500" cy="13144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Contato</a:t>
              </a:r>
              <a:endParaRPr lang="pt-BR" sz="1100" kern="100">
                <a:effectLst/>
                <a:ea typeface="Aptos" panose="020B0004020202020204" pitchFamily="34" charset="0"/>
                <a:cs typeface="Times New Roman" panose="02020603050405020304" pitchFamily="18" charset="0"/>
              </a:endParaRPr>
            </a:p>
          </p:txBody>
        </p:sp>
        <p:sp>
          <p:nvSpPr>
            <p:cNvPr id="21" name="Retângulo 20">
              <a:extLst>
                <a:ext uri="{FF2B5EF4-FFF2-40B4-BE49-F238E27FC236}">
                  <a16:creationId xmlns:a16="http://schemas.microsoft.com/office/drawing/2014/main" id="{68B74E78-C443-8E08-C207-9177BB19C0B3}"/>
                </a:ext>
              </a:extLst>
            </p:cNvPr>
            <p:cNvSpPr/>
            <p:nvPr/>
          </p:nvSpPr>
          <p:spPr>
            <a:xfrm>
              <a:off x="95534" y="9430603"/>
              <a:ext cx="6286500" cy="3524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Footer / Rodapé</a:t>
              </a:r>
              <a:endParaRPr lang="pt-BR" sz="1100" kern="100">
                <a:effectLst/>
                <a:ea typeface="Aptos" panose="020B0004020202020204" pitchFamily="34" charset="0"/>
                <a:cs typeface="Times New Roman" panose="02020603050405020304" pitchFamily="18" charset="0"/>
              </a:endParaRPr>
            </a:p>
          </p:txBody>
        </p:sp>
      </p:grpSp>
      <p:sp>
        <p:nvSpPr>
          <p:cNvPr id="22" name="Título 4">
            <a:extLst>
              <a:ext uri="{FF2B5EF4-FFF2-40B4-BE49-F238E27FC236}">
                <a16:creationId xmlns:a16="http://schemas.microsoft.com/office/drawing/2014/main" id="{45E233B5-C287-B611-D40D-132D62B55ECE}"/>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3078602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DC6E9-0EBE-C591-2A04-15874AD5BBDD}"/>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C7D8EAC5-A4FA-E990-2891-961360F71259}"/>
              </a:ext>
            </a:extLst>
          </p:cNvPr>
          <p:cNvSpPr>
            <a:spLocks noGrp="1"/>
          </p:cNvSpPr>
          <p:nvPr>
            <p:ph type="body" sz="quarter" idx="10"/>
          </p:nvPr>
        </p:nvSpPr>
        <p:spPr>
          <a:xfrm>
            <a:off x="1253987" y="2766004"/>
            <a:ext cx="9490214" cy="5758458"/>
          </a:xfrm>
        </p:spPr>
        <p:txBody>
          <a:bodyPr/>
          <a:lstStyle/>
          <a:p>
            <a:pPr algn="just"/>
            <a:endParaRPr lang="pt-BR" dirty="0"/>
          </a:p>
          <a:p>
            <a:pPr algn="just"/>
            <a:r>
              <a:rPr lang="pt-BR" b="1" dirty="0">
                <a:latin typeface="Calibri" panose="020F0502020204030204" pitchFamily="34" charset="0"/>
                <a:ea typeface="Calibri" panose="020F0502020204030204" pitchFamily="34" charset="0"/>
                <a:cs typeface="Calibri" panose="020F0502020204030204" pitchFamily="34" charset="0"/>
              </a:rPr>
              <a:t>Header</a:t>
            </a:r>
            <a:r>
              <a:rPr lang="pt-BR" dirty="0">
                <a:latin typeface="Calibri" panose="020F0502020204030204" pitchFamily="34" charset="0"/>
                <a:ea typeface="Calibri" panose="020F0502020204030204" pitchFamily="34" charset="0"/>
                <a:cs typeface="Calibri" panose="020F0502020204030204" pitchFamily="34" charset="0"/>
              </a:rPr>
              <a:t>: A parte superior do site, geralmente inclui o menu de navegação, logotipo e links rápidos para diferentes seções ou páginas.</a:t>
            </a:r>
          </a:p>
          <a:p>
            <a:pPr algn="just"/>
            <a:endParaRPr lang="pt-BR" dirty="0">
              <a:latin typeface="Calibri" panose="020F0502020204030204" pitchFamily="34" charset="0"/>
              <a:ea typeface="Calibri" panose="020F0502020204030204" pitchFamily="34" charset="0"/>
              <a:cs typeface="Calibri" panose="020F0502020204030204" pitchFamily="34" charset="0"/>
            </a:endParaRPr>
          </a:p>
          <a:p>
            <a:pPr algn="just"/>
            <a:r>
              <a:rPr lang="pt-BR" b="1" dirty="0"/>
              <a:t>Hero</a:t>
            </a:r>
            <a:r>
              <a:rPr lang="pt-BR" dirty="0"/>
              <a:t>: A seção inicial do site, com destaque visual marcante. Normalmente contém uma mensagem de boas-vindas, chamada para ação (CTA) e imagens impactantes.</a:t>
            </a:r>
          </a:p>
          <a:p>
            <a:pPr algn="just"/>
            <a:endParaRPr lang="pt-BR" dirty="0"/>
          </a:p>
          <a:p>
            <a:pPr algn="just"/>
            <a:r>
              <a:rPr lang="pt-BR" b="1" dirty="0" err="1"/>
              <a:t>About</a:t>
            </a:r>
            <a:r>
              <a:rPr lang="pt-BR" dirty="0"/>
              <a:t>: Seção sobre a pessoa, empresa ou projeto. Apresenta informações como história, valores, missão e visão.</a:t>
            </a:r>
          </a:p>
          <a:p>
            <a:pPr algn="just"/>
            <a:endParaRPr lang="pt-BR" dirty="0"/>
          </a:p>
          <a:p>
            <a:pPr algn="just"/>
            <a:endParaRPr lang="pt-BR" dirty="0"/>
          </a:p>
        </p:txBody>
      </p:sp>
      <p:grpSp>
        <p:nvGrpSpPr>
          <p:cNvPr id="10" name="Agrupar 9">
            <a:extLst>
              <a:ext uri="{FF2B5EF4-FFF2-40B4-BE49-F238E27FC236}">
                <a16:creationId xmlns:a16="http://schemas.microsoft.com/office/drawing/2014/main" id="{A221F460-3A2D-39DC-AE59-D22D6FB68386}"/>
              </a:ext>
            </a:extLst>
          </p:cNvPr>
          <p:cNvGrpSpPr/>
          <p:nvPr/>
        </p:nvGrpSpPr>
        <p:grpSpPr>
          <a:xfrm>
            <a:off x="12115800" y="1762538"/>
            <a:ext cx="5938837" cy="8394570"/>
            <a:chOff x="0" y="0"/>
            <a:chExt cx="6543675" cy="9886950"/>
          </a:xfrm>
        </p:grpSpPr>
        <p:sp>
          <p:nvSpPr>
            <p:cNvPr id="11" name="Retângulo 10">
              <a:extLst>
                <a:ext uri="{FF2B5EF4-FFF2-40B4-BE49-F238E27FC236}">
                  <a16:creationId xmlns:a16="http://schemas.microsoft.com/office/drawing/2014/main" id="{206302C7-52D5-7C1B-154A-E6AE3A19D81C}"/>
                </a:ext>
              </a:extLst>
            </p:cNvPr>
            <p:cNvSpPr/>
            <p:nvPr/>
          </p:nvSpPr>
          <p:spPr>
            <a:xfrm>
              <a:off x="0" y="0"/>
              <a:ext cx="6543675" cy="988695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pt-BR"/>
            </a:p>
          </p:txBody>
        </p:sp>
        <p:sp>
          <p:nvSpPr>
            <p:cNvPr id="12" name="Retângulo 11">
              <a:extLst>
                <a:ext uri="{FF2B5EF4-FFF2-40B4-BE49-F238E27FC236}">
                  <a16:creationId xmlns:a16="http://schemas.microsoft.com/office/drawing/2014/main" id="{7DC735A7-C4FB-7379-CD6B-306DE5B58028}"/>
                </a:ext>
              </a:extLst>
            </p:cNvPr>
            <p:cNvSpPr/>
            <p:nvPr/>
          </p:nvSpPr>
          <p:spPr>
            <a:xfrm>
              <a:off x="95534" y="68239"/>
              <a:ext cx="6286500" cy="3714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Header/Nav</a:t>
              </a:r>
              <a:endParaRPr lang="pt-BR" sz="1100" kern="100">
                <a:effectLst/>
                <a:ea typeface="Aptos" panose="020B0004020202020204" pitchFamily="34" charset="0"/>
                <a:cs typeface="Times New Roman" panose="02020603050405020304" pitchFamily="18" charset="0"/>
              </a:endParaRPr>
            </a:p>
          </p:txBody>
        </p:sp>
        <p:sp>
          <p:nvSpPr>
            <p:cNvPr id="13" name="Retângulo 12">
              <a:extLst>
                <a:ext uri="{FF2B5EF4-FFF2-40B4-BE49-F238E27FC236}">
                  <a16:creationId xmlns:a16="http://schemas.microsoft.com/office/drawing/2014/main" id="{8804A8D2-241E-4B76-DF93-8BC322A668BD}"/>
                </a:ext>
              </a:extLst>
            </p:cNvPr>
            <p:cNvSpPr/>
            <p:nvPr/>
          </p:nvSpPr>
          <p:spPr>
            <a:xfrm>
              <a:off x="95534" y="532262"/>
              <a:ext cx="6286500" cy="12573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Hero / Hero Section</a:t>
              </a:r>
              <a:endParaRPr lang="pt-BR" sz="1100" kern="100">
                <a:effectLst/>
                <a:ea typeface="Aptos" panose="020B0004020202020204" pitchFamily="34" charset="0"/>
                <a:cs typeface="Times New Roman" panose="02020603050405020304" pitchFamily="18" charset="0"/>
              </a:endParaRPr>
            </a:p>
          </p:txBody>
        </p:sp>
        <p:sp>
          <p:nvSpPr>
            <p:cNvPr id="14" name="Retângulo 13">
              <a:extLst>
                <a:ext uri="{FF2B5EF4-FFF2-40B4-BE49-F238E27FC236}">
                  <a16:creationId xmlns:a16="http://schemas.microsoft.com/office/drawing/2014/main" id="{D1EE7AF9-D8EB-E337-3B85-A3DDB6DF3388}"/>
                </a:ext>
              </a:extLst>
            </p:cNvPr>
            <p:cNvSpPr/>
            <p:nvPr/>
          </p:nvSpPr>
          <p:spPr>
            <a:xfrm>
              <a:off x="95534" y="1883391"/>
              <a:ext cx="6286500" cy="1781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Sobre</a:t>
              </a:r>
              <a:endParaRPr lang="pt-BR" sz="1100" kern="100">
                <a:effectLst/>
                <a:ea typeface="Aptos" panose="020B0004020202020204" pitchFamily="34" charset="0"/>
                <a:cs typeface="Times New Roman" panose="02020603050405020304" pitchFamily="18" charset="0"/>
              </a:endParaRPr>
            </a:p>
          </p:txBody>
        </p:sp>
        <p:sp>
          <p:nvSpPr>
            <p:cNvPr id="15" name="Retângulo 14">
              <a:extLst>
                <a:ext uri="{FF2B5EF4-FFF2-40B4-BE49-F238E27FC236}">
                  <a16:creationId xmlns:a16="http://schemas.microsoft.com/office/drawing/2014/main" id="{49A153C5-CC51-7274-49D6-BCC1B4C79E92}"/>
                </a:ext>
              </a:extLst>
            </p:cNvPr>
            <p:cNvSpPr/>
            <p:nvPr/>
          </p:nvSpPr>
          <p:spPr>
            <a:xfrm>
              <a:off x="313898" y="2156346"/>
              <a:ext cx="1219200"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Foto</a:t>
              </a:r>
              <a:endParaRPr lang="pt-BR" sz="1100" kern="100">
                <a:effectLst/>
                <a:ea typeface="Aptos" panose="020B0004020202020204" pitchFamily="34" charset="0"/>
                <a:cs typeface="Times New Roman" panose="02020603050405020304" pitchFamily="18" charset="0"/>
              </a:endParaRPr>
            </a:p>
          </p:txBody>
        </p:sp>
        <p:sp>
          <p:nvSpPr>
            <p:cNvPr id="16" name="Retângulo 15">
              <a:extLst>
                <a:ext uri="{FF2B5EF4-FFF2-40B4-BE49-F238E27FC236}">
                  <a16:creationId xmlns:a16="http://schemas.microsoft.com/office/drawing/2014/main" id="{7BE76AE2-682E-D902-D688-42932F1B9DF3}"/>
                </a:ext>
              </a:extLst>
            </p:cNvPr>
            <p:cNvSpPr/>
            <p:nvPr/>
          </p:nvSpPr>
          <p:spPr>
            <a:xfrm>
              <a:off x="1774209" y="2156346"/>
              <a:ext cx="4333875"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Texto</a:t>
              </a:r>
              <a:endParaRPr lang="pt-BR" sz="1100" kern="100">
                <a:effectLst/>
                <a:ea typeface="Aptos" panose="020B0004020202020204" pitchFamily="34" charset="0"/>
                <a:cs typeface="Times New Roman" panose="02020603050405020304" pitchFamily="18" charset="0"/>
              </a:endParaRPr>
            </a:p>
          </p:txBody>
        </p:sp>
        <p:sp>
          <p:nvSpPr>
            <p:cNvPr id="17" name="Retângulo 16">
              <a:extLst>
                <a:ext uri="{FF2B5EF4-FFF2-40B4-BE49-F238E27FC236}">
                  <a16:creationId xmlns:a16="http://schemas.microsoft.com/office/drawing/2014/main" id="{90A2B4BA-F6A3-E263-69C4-A3CF873177AD}"/>
                </a:ext>
              </a:extLst>
            </p:cNvPr>
            <p:cNvSpPr/>
            <p:nvPr/>
          </p:nvSpPr>
          <p:spPr>
            <a:xfrm>
              <a:off x="95534" y="3739486"/>
              <a:ext cx="6286500" cy="11906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Serviços</a:t>
              </a:r>
              <a:endParaRPr lang="pt-BR" sz="1100" kern="100">
                <a:effectLst/>
                <a:ea typeface="Aptos" panose="020B0004020202020204" pitchFamily="34" charset="0"/>
                <a:cs typeface="Times New Roman" panose="02020603050405020304" pitchFamily="18" charset="0"/>
              </a:endParaRPr>
            </a:p>
          </p:txBody>
        </p:sp>
        <p:sp>
          <p:nvSpPr>
            <p:cNvPr id="18" name="Retângulo 17">
              <a:extLst>
                <a:ext uri="{FF2B5EF4-FFF2-40B4-BE49-F238E27FC236}">
                  <a16:creationId xmlns:a16="http://schemas.microsoft.com/office/drawing/2014/main" id="{79152A1E-DD67-B82A-8681-47E819E14B90}"/>
                </a:ext>
              </a:extLst>
            </p:cNvPr>
            <p:cNvSpPr/>
            <p:nvPr/>
          </p:nvSpPr>
          <p:spPr>
            <a:xfrm>
              <a:off x="95534" y="5022376"/>
              <a:ext cx="6286500" cy="14573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Projetos</a:t>
              </a:r>
              <a:endParaRPr lang="pt-BR" sz="1100" kern="100">
                <a:effectLst/>
                <a:ea typeface="Aptos" panose="020B0004020202020204" pitchFamily="34" charset="0"/>
                <a:cs typeface="Times New Roman" panose="02020603050405020304" pitchFamily="18" charset="0"/>
              </a:endParaRPr>
            </a:p>
          </p:txBody>
        </p:sp>
        <p:sp>
          <p:nvSpPr>
            <p:cNvPr id="19" name="Retângulo 18">
              <a:extLst>
                <a:ext uri="{FF2B5EF4-FFF2-40B4-BE49-F238E27FC236}">
                  <a16:creationId xmlns:a16="http://schemas.microsoft.com/office/drawing/2014/main" id="{FDE19378-BEDB-95D6-96D0-3B46E744E076}"/>
                </a:ext>
              </a:extLst>
            </p:cNvPr>
            <p:cNvSpPr/>
            <p:nvPr/>
          </p:nvSpPr>
          <p:spPr>
            <a:xfrm>
              <a:off x="95534" y="6550925"/>
              <a:ext cx="6286500" cy="1400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Habilidades / Soft e Hard Skill</a:t>
              </a:r>
              <a:endParaRPr lang="pt-BR" sz="1100" kern="100">
                <a:effectLst/>
                <a:ea typeface="Aptos" panose="020B0004020202020204" pitchFamily="34" charset="0"/>
                <a:cs typeface="Times New Roman" panose="02020603050405020304" pitchFamily="18" charset="0"/>
              </a:endParaRPr>
            </a:p>
          </p:txBody>
        </p:sp>
        <p:sp>
          <p:nvSpPr>
            <p:cNvPr id="20" name="Retângulo 19">
              <a:extLst>
                <a:ext uri="{FF2B5EF4-FFF2-40B4-BE49-F238E27FC236}">
                  <a16:creationId xmlns:a16="http://schemas.microsoft.com/office/drawing/2014/main" id="{C3811A2F-A700-CCFA-5C58-A664CAC3912E}"/>
                </a:ext>
              </a:extLst>
            </p:cNvPr>
            <p:cNvSpPr/>
            <p:nvPr/>
          </p:nvSpPr>
          <p:spPr>
            <a:xfrm>
              <a:off x="95534" y="8038531"/>
              <a:ext cx="6286500" cy="13144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Contato</a:t>
              </a:r>
              <a:endParaRPr lang="pt-BR" sz="1100" kern="100">
                <a:effectLst/>
                <a:ea typeface="Aptos" panose="020B0004020202020204" pitchFamily="34" charset="0"/>
                <a:cs typeface="Times New Roman" panose="02020603050405020304" pitchFamily="18" charset="0"/>
              </a:endParaRPr>
            </a:p>
          </p:txBody>
        </p:sp>
        <p:sp>
          <p:nvSpPr>
            <p:cNvPr id="21" name="Retângulo 20">
              <a:extLst>
                <a:ext uri="{FF2B5EF4-FFF2-40B4-BE49-F238E27FC236}">
                  <a16:creationId xmlns:a16="http://schemas.microsoft.com/office/drawing/2014/main" id="{CA385B27-BE35-9A6B-72A3-D633A3B0A591}"/>
                </a:ext>
              </a:extLst>
            </p:cNvPr>
            <p:cNvSpPr/>
            <p:nvPr/>
          </p:nvSpPr>
          <p:spPr>
            <a:xfrm>
              <a:off x="95534" y="9430603"/>
              <a:ext cx="6286500" cy="3524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Footer / Rodapé</a:t>
              </a:r>
              <a:endParaRPr lang="pt-BR" sz="1100" kern="100">
                <a:effectLst/>
                <a:ea typeface="Aptos" panose="020B0004020202020204" pitchFamily="34" charset="0"/>
                <a:cs typeface="Times New Roman" panose="02020603050405020304" pitchFamily="18" charset="0"/>
              </a:endParaRPr>
            </a:p>
          </p:txBody>
        </p:sp>
      </p:grpSp>
      <p:sp>
        <p:nvSpPr>
          <p:cNvPr id="22" name="Título 4">
            <a:extLst>
              <a:ext uri="{FF2B5EF4-FFF2-40B4-BE49-F238E27FC236}">
                <a16:creationId xmlns:a16="http://schemas.microsoft.com/office/drawing/2014/main" id="{6196EE75-7DB4-1003-6D03-0BBC503E2D92}"/>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2116625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1B23A-A1A9-73AB-BE48-8F06B2CE1AF8}"/>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4E0E5AAC-5E78-565A-67AE-C0C9939F442E}"/>
              </a:ext>
            </a:extLst>
          </p:cNvPr>
          <p:cNvSpPr>
            <a:spLocks noGrp="1"/>
          </p:cNvSpPr>
          <p:nvPr>
            <p:ph type="body" sz="quarter" idx="10"/>
          </p:nvPr>
        </p:nvSpPr>
        <p:spPr>
          <a:xfrm>
            <a:off x="1237418" y="3281976"/>
            <a:ext cx="9490214" cy="5758458"/>
          </a:xfrm>
        </p:spPr>
        <p:txBody>
          <a:bodyPr/>
          <a:lstStyle/>
          <a:p>
            <a:pPr algn="just"/>
            <a:r>
              <a:rPr lang="pt-BR" b="1" dirty="0"/>
              <a:t>Serviços</a:t>
            </a:r>
            <a:r>
              <a:rPr lang="pt-BR" dirty="0"/>
              <a:t>: Lista os serviços oferecidos, descrevendo brevemente o que é feito ou disponibilizado.</a:t>
            </a:r>
          </a:p>
          <a:p>
            <a:pPr algn="just"/>
            <a:endParaRPr lang="pt-BR" dirty="0"/>
          </a:p>
          <a:p>
            <a:pPr algn="just"/>
            <a:r>
              <a:rPr lang="pt-BR" b="1" dirty="0"/>
              <a:t>Projetos</a:t>
            </a:r>
            <a:r>
              <a:rPr lang="pt-BR" dirty="0"/>
              <a:t>: Destaque de trabalhos realizados, mostrando portfólio ou exemplos práticos.</a:t>
            </a:r>
          </a:p>
          <a:p>
            <a:pPr algn="just"/>
            <a:endParaRPr lang="pt-BR" dirty="0"/>
          </a:p>
          <a:p>
            <a:pPr algn="just"/>
            <a:r>
              <a:rPr lang="pt-BR" b="1" dirty="0"/>
              <a:t>Skills</a:t>
            </a:r>
            <a:r>
              <a:rPr lang="pt-BR" dirty="0"/>
              <a:t> (Soft e Hard): Mostra as habilidades, separando as hard skills (técnicas, como programação) das soft skills (interpessoais, como trabalho em equipe).</a:t>
            </a:r>
          </a:p>
          <a:p>
            <a:pPr algn="just"/>
            <a:endParaRPr lang="pt-BR" dirty="0"/>
          </a:p>
          <a:p>
            <a:pPr algn="just"/>
            <a:endParaRPr lang="pt-BR" dirty="0"/>
          </a:p>
        </p:txBody>
      </p:sp>
      <p:grpSp>
        <p:nvGrpSpPr>
          <p:cNvPr id="10" name="Agrupar 9">
            <a:extLst>
              <a:ext uri="{FF2B5EF4-FFF2-40B4-BE49-F238E27FC236}">
                <a16:creationId xmlns:a16="http://schemas.microsoft.com/office/drawing/2014/main" id="{3A4A094D-AC9B-7268-0234-24A3BD3DFC0E}"/>
              </a:ext>
            </a:extLst>
          </p:cNvPr>
          <p:cNvGrpSpPr/>
          <p:nvPr/>
        </p:nvGrpSpPr>
        <p:grpSpPr>
          <a:xfrm>
            <a:off x="12115800" y="1762538"/>
            <a:ext cx="5938837" cy="8394570"/>
            <a:chOff x="0" y="0"/>
            <a:chExt cx="6543675" cy="9886950"/>
          </a:xfrm>
        </p:grpSpPr>
        <p:sp>
          <p:nvSpPr>
            <p:cNvPr id="11" name="Retângulo 10">
              <a:extLst>
                <a:ext uri="{FF2B5EF4-FFF2-40B4-BE49-F238E27FC236}">
                  <a16:creationId xmlns:a16="http://schemas.microsoft.com/office/drawing/2014/main" id="{D988E76A-FE4E-B09E-773B-954DEE3B2F16}"/>
                </a:ext>
              </a:extLst>
            </p:cNvPr>
            <p:cNvSpPr/>
            <p:nvPr/>
          </p:nvSpPr>
          <p:spPr>
            <a:xfrm>
              <a:off x="0" y="0"/>
              <a:ext cx="6543675" cy="988695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pt-BR"/>
            </a:p>
          </p:txBody>
        </p:sp>
        <p:sp>
          <p:nvSpPr>
            <p:cNvPr id="12" name="Retângulo 11">
              <a:extLst>
                <a:ext uri="{FF2B5EF4-FFF2-40B4-BE49-F238E27FC236}">
                  <a16:creationId xmlns:a16="http://schemas.microsoft.com/office/drawing/2014/main" id="{024BC3F4-19E3-BD46-3181-99FCF191C588}"/>
                </a:ext>
              </a:extLst>
            </p:cNvPr>
            <p:cNvSpPr/>
            <p:nvPr/>
          </p:nvSpPr>
          <p:spPr>
            <a:xfrm>
              <a:off x="95534" y="68239"/>
              <a:ext cx="6286500" cy="3714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Header/Nav</a:t>
              </a:r>
              <a:endParaRPr lang="pt-BR" sz="1100" kern="100">
                <a:effectLst/>
                <a:ea typeface="Aptos" panose="020B0004020202020204" pitchFamily="34" charset="0"/>
                <a:cs typeface="Times New Roman" panose="02020603050405020304" pitchFamily="18" charset="0"/>
              </a:endParaRPr>
            </a:p>
          </p:txBody>
        </p:sp>
        <p:sp>
          <p:nvSpPr>
            <p:cNvPr id="13" name="Retângulo 12">
              <a:extLst>
                <a:ext uri="{FF2B5EF4-FFF2-40B4-BE49-F238E27FC236}">
                  <a16:creationId xmlns:a16="http://schemas.microsoft.com/office/drawing/2014/main" id="{95C6ECF6-9014-DA03-DCCA-1888E48C7197}"/>
                </a:ext>
              </a:extLst>
            </p:cNvPr>
            <p:cNvSpPr/>
            <p:nvPr/>
          </p:nvSpPr>
          <p:spPr>
            <a:xfrm>
              <a:off x="95534" y="532262"/>
              <a:ext cx="6286500" cy="12573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Hero / Hero Section</a:t>
              </a:r>
              <a:endParaRPr lang="pt-BR" sz="1100" kern="100">
                <a:effectLst/>
                <a:ea typeface="Aptos" panose="020B0004020202020204" pitchFamily="34" charset="0"/>
                <a:cs typeface="Times New Roman" panose="02020603050405020304" pitchFamily="18" charset="0"/>
              </a:endParaRPr>
            </a:p>
          </p:txBody>
        </p:sp>
        <p:sp>
          <p:nvSpPr>
            <p:cNvPr id="14" name="Retângulo 13">
              <a:extLst>
                <a:ext uri="{FF2B5EF4-FFF2-40B4-BE49-F238E27FC236}">
                  <a16:creationId xmlns:a16="http://schemas.microsoft.com/office/drawing/2014/main" id="{06C0D18E-E791-75EF-D936-4FC3B8A85223}"/>
                </a:ext>
              </a:extLst>
            </p:cNvPr>
            <p:cNvSpPr/>
            <p:nvPr/>
          </p:nvSpPr>
          <p:spPr>
            <a:xfrm>
              <a:off x="95534" y="1883391"/>
              <a:ext cx="6286500" cy="1781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Sobre</a:t>
              </a:r>
              <a:endParaRPr lang="pt-BR" sz="1100" kern="100">
                <a:effectLst/>
                <a:ea typeface="Aptos" panose="020B0004020202020204" pitchFamily="34" charset="0"/>
                <a:cs typeface="Times New Roman" panose="02020603050405020304" pitchFamily="18" charset="0"/>
              </a:endParaRPr>
            </a:p>
          </p:txBody>
        </p:sp>
        <p:sp>
          <p:nvSpPr>
            <p:cNvPr id="15" name="Retângulo 14">
              <a:extLst>
                <a:ext uri="{FF2B5EF4-FFF2-40B4-BE49-F238E27FC236}">
                  <a16:creationId xmlns:a16="http://schemas.microsoft.com/office/drawing/2014/main" id="{0FBAD4E1-83A6-85F0-5AEE-39FDC4F5CBD5}"/>
                </a:ext>
              </a:extLst>
            </p:cNvPr>
            <p:cNvSpPr/>
            <p:nvPr/>
          </p:nvSpPr>
          <p:spPr>
            <a:xfrm>
              <a:off x="313898" y="2156346"/>
              <a:ext cx="1219200"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Foto</a:t>
              </a:r>
              <a:endParaRPr lang="pt-BR" sz="1100" kern="100">
                <a:effectLst/>
                <a:ea typeface="Aptos" panose="020B0004020202020204" pitchFamily="34" charset="0"/>
                <a:cs typeface="Times New Roman" panose="02020603050405020304" pitchFamily="18" charset="0"/>
              </a:endParaRPr>
            </a:p>
          </p:txBody>
        </p:sp>
        <p:sp>
          <p:nvSpPr>
            <p:cNvPr id="16" name="Retângulo 15">
              <a:extLst>
                <a:ext uri="{FF2B5EF4-FFF2-40B4-BE49-F238E27FC236}">
                  <a16:creationId xmlns:a16="http://schemas.microsoft.com/office/drawing/2014/main" id="{2A7D7ECB-7AB0-D4D5-3FAB-18806B8CBDAB}"/>
                </a:ext>
              </a:extLst>
            </p:cNvPr>
            <p:cNvSpPr/>
            <p:nvPr/>
          </p:nvSpPr>
          <p:spPr>
            <a:xfrm>
              <a:off x="1774209" y="2156346"/>
              <a:ext cx="4333875"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Texto</a:t>
              </a:r>
              <a:endParaRPr lang="pt-BR" sz="1100" kern="100">
                <a:effectLst/>
                <a:ea typeface="Aptos" panose="020B0004020202020204" pitchFamily="34" charset="0"/>
                <a:cs typeface="Times New Roman" panose="02020603050405020304" pitchFamily="18" charset="0"/>
              </a:endParaRPr>
            </a:p>
          </p:txBody>
        </p:sp>
        <p:sp>
          <p:nvSpPr>
            <p:cNvPr id="17" name="Retângulo 16">
              <a:extLst>
                <a:ext uri="{FF2B5EF4-FFF2-40B4-BE49-F238E27FC236}">
                  <a16:creationId xmlns:a16="http://schemas.microsoft.com/office/drawing/2014/main" id="{F78F3BCB-0F3F-9D72-5DA0-12CE81D3A3D4}"/>
                </a:ext>
              </a:extLst>
            </p:cNvPr>
            <p:cNvSpPr/>
            <p:nvPr/>
          </p:nvSpPr>
          <p:spPr>
            <a:xfrm>
              <a:off x="95534" y="3739486"/>
              <a:ext cx="6286500" cy="11906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Serviços</a:t>
              </a:r>
              <a:endParaRPr lang="pt-BR" sz="1100" kern="100">
                <a:effectLst/>
                <a:ea typeface="Aptos" panose="020B0004020202020204" pitchFamily="34" charset="0"/>
                <a:cs typeface="Times New Roman" panose="02020603050405020304" pitchFamily="18" charset="0"/>
              </a:endParaRPr>
            </a:p>
          </p:txBody>
        </p:sp>
        <p:sp>
          <p:nvSpPr>
            <p:cNvPr id="18" name="Retângulo 17">
              <a:extLst>
                <a:ext uri="{FF2B5EF4-FFF2-40B4-BE49-F238E27FC236}">
                  <a16:creationId xmlns:a16="http://schemas.microsoft.com/office/drawing/2014/main" id="{F0C398AF-3B50-243B-40D6-D6A34E253EA7}"/>
                </a:ext>
              </a:extLst>
            </p:cNvPr>
            <p:cNvSpPr/>
            <p:nvPr/>
          </p:nvSpPr>
          <p:spPr>
            <a:xfrm>
              <a:off x="95534" y="5022376"/>
              <a:ext cx="6286500" cy="14573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Projetos</a:t>
              </a:r>
              <a:endParaRPr lang="pt-BR" sz="1100" kern="100">
                <a:effectLst/>
                <a:ea typeface="Aptos" panose="020B0004020202020204" pitchFamily="34" charset="0"/>
                <a:cs typeface="Times New Roman" panose="02020603050405020304" pitchFamily="18" charset="0"/>
              </a:endParaRPr>
            </a:p>
          </p:txBody>
        </p:sp>
        <p:sp>
          <p:nvSpPr>
            <p:cNvPr id="19" name="Retângulo 18">
              <a:extLst>
                <a:ext uri="{FF2B5EF4-FFF2-40B4-BE49-F238E27FC236}">
                  <a16:creationId xmlns:a16="http://schemas.microsoft.com/office/drawing/2014/main" id="{514FE6B8-758E-2DA3-B591-2C6CDAC642B5}"/>
                </a:ext>
              </a:extLst>
            </p:cNvPr>
            <p:cNvSpPr/>
            <p:nvPr/>
          </p:nvSpPr>
          <p:spPr>
            <a:xfrm>
              <a:off x="95534" y="6550925"/>
              <a:ext cx="6286500" cy="1400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Habilidades / Soft e Hard Skill</a:t>
              </a:r>
              <a:endParaRPr lang="pt-BR" sz="1100" kern="100">
                <a:effectLst/>
                <a:ea typeface="Aptos" panose="020B0004020202020204" pitchFamily="34" charset="0"/>
                <a:cs typeface="Times New Roman" panose="02020603050405020304" pitchFamily="18" charset="0"/>
              </a:endParaRPr>
            </a:p>
          </p:txBody>
        </p:sp>
        <p:sp>
          <p:nvSpPr>
            <p:cNvPr id="20" name="Retângulo 19">
              <a:extLst>
                <a:ext uri="{FF2B5EF4-FFF2-40B4-BE49-F238E27FC236}">
                  <a16:creationId xmlns:a16="http://schemas.microsoft.com/office/drawing/2014/main" id="{641F5FD9-E4BB-FFB5-D8D2-44AB5F5C5329}"/>
                </a:ext>
              </a:extLst>
            </p:cNvPr>
            <p:cNvSpPr/>
            <p:nvPr/>
          </p:nvSpPr>
          <p:spPr>
            <a:xfrm>
              <a:off x="95534" y="8038531"/>
              <a:ext cx="6286500" cy="13144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Contato</a:t>
              </a:r>
              <a:endParaRPr lang="pt-BR" sz="1100" kern="100">
                <a:effectLst/>
                <a:ea typeface="Aptos" panose="020B0004020202020204" pitchFamily="34" charset="0"/>
                <a:cs typeface="Times New Roman" panose="02020603050405020304" pitchFamily="18" charset="0"/>
              </a:endParaRPr>
            </a:p>
          </p:txBody>
        </p:sp>
        <p:sp>
          <p:nvSpPr>
            <p:cNvPr id="21" name="Retângulo 20">
              <a:extLst>
                <a:ext uri="{FF2B5EF4-FFF2-40B4-BE49-F238E27FC236}">
                  <a16:creationId xmlns:a16="http://schemas.microsoft.com/office/drawing/2014/main" id="{57FF5937-5D33-BC5A-38BA-24C350D525C7}"/>
                </a:ext>
              </a:extLst>
            </p:cNvPr>
            <p:cNvSpPr/>
            <p:nvPr/>
          </p:nvSpPr>
          <p:spPr>
            <a:xfrm>
              <a:off x="95534" y="9430603"/>
              <a:ext cx="6286500" cy="3524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Footer / Rodapé</a:t>
              </a:r>
              <a:endParaRPr lang="pt-BR" sz="1100" kern="100">
                <a:effectLst/>
                <a:ea typeface="Aptos" panose="020B0004020202020204" pitchFamily="34" charset="0"/>
                <a:cs typeface="Times New Roman" panose="02020603050405020304" pitchFamily="18" charset="0"/>
              </a:endParaRPr>
            </a:p>
          </p:txBody>
        </p:sp>
      </p:grpSp>
      <p:sp>
        <p:nvSpPr>
          <p:cNvPr id="22" name="Título 4">
            <a:extLst>
              <a:ext uri="{FF2B5EF4-FFF2-40B4-BE49-F238E27FC236}">
                <a16:creationId xmlns:a16="http://schemas.microsoft.com/office/drawing/2014/main" id="{21E08FAF-6AEE-2BE3-077F-5D5655245118}"/>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2582914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F635A-5206-F639-6751-599FA5F9CCC6}"/>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6EBF9C20-681B-B624-4C6A-7ABCF6B07593}"/>
              </a:ext>
            </a:extLst>
          </p:cNvPr>
          <p:cNvSpPr>
            <a:spLocks noGrp="1"/>
          </p:cNvSpPr>
          <p:nvPr>
            <p:ph type="body" sz="quarter" idx="10"/>
          </p:nvPr>
        </p:nvSpPr>
        <p:spPr>
          <a:xfrm>
            <a:off x="1237418" y="3281976"/>
            <a:ext cx="9490214" cy="5758458"/>
          </a:xfrm>
        </p:spPr>
        <p:txBody>
          <a:bodyPr/>
          <a:lstStyle/>
          <a:p>
            <a:pPr algn="just"/>
            <a:r>
              <a:rPr lang="pt-BR" b="1" dirty="0"/>
              <a:t>Contato</a:t>
            </a:r>
            <a:r>
              <a:rPr lang="pt-BR" dirty="0"/>
              <a:t>: Informações para o usuário entrar em contato, como e-mail, telefone ou formulário de mensagens.</a:t>
            </a:r>
          </a:p>
          <a:p>
            <a:pPr algn="just"/>
            <a:endParaRPr lang="pt-BR" dirty="0"/>
          </a:p>
          <a:p>
            <a:pPr algn="just"/>
            <a:r>
              <a:rPr lang="pt-BR" b="1" dirty="0" err="1"/>
              <a:t>Footer</a:t>
            </a:r>
            <a:r>
              <a:rPr lang="pt-BR" dirty="0"/>
              <a:t>: A seção inferior do site, que geralmente inclui links úteis, créditos, informações legais e redes sociais.</a:t>
            </a:r>
          </a:p>
          <a:p>
            <a:pPr algn="just"/>
            <a:endParaRPr lang="pt-BR" dirty="0"/>
          </a:p>
        </p:txBody>
      </p:sp>
      <p:grpSp>
        <p:nvGrpSpPr>
          <p:cNvPr id="10" name="Agrupar 9">
            <a:extLst>
              <a:ext uri="{FF2B5EF4-FFF2-40B4-BE49-F238E27FC236}">
                <a16:creationId xmlns:a16="http://schemas.microsoft.com/office/drawing/2014/main" id="{C1D8B7DF-FF36-58B8-54C0-5E9C28F6A07A}"/>
              </a:ext>
            </a:extLst>
          </p:cNvPr>
          <p:cNvGrpSpPr/>
          <p:nvPr/>
        </p:nvGrpSpPr>
        <p:grpSpPr>
          <a:xfrm>
            <a:off x="12115800" y="1762538"/>
            <a:ext cx="5938837" cy="8394570"/>
            <a:chOff x="0" y="0"/>
            <a:chExt cx="6543675" cy="9886950"/>
          </a:xfrm>
        </p:grpSpPr>
        <p:sp>
          <p:nvSpPr>
            <p:cNvPr id="11" name="Retângulo 10">
              <a:extLst>
                <a:ext uri="{FF2B5EF4-FFF2-40B4-BE49-F238E27FC236}">
                  <a16:creationId xmlns:a16="http://schemas.microsoft.com/office/drawing/2014/main" id="{E5460415-8DD9-AEB5-C7B2-4F396F6A7CC1}"/>
                </a:ext>
              </a:extLst>
            </p:cNvPr>
            <p:cNvSpPr/>
            <p:nvPr/>
          </p:nvSpPr>
          <p:spPr>
            <a:xfrm>
              <a:off x="0" y="0"/>
              <a:ext cx="6543675" cy="988695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pt-BR"/>
            </a:p>
          </p:txBody>
        </p:sp>
        <p:sp>
          <p:nvSpPr>
            <p:cNvPr id="12" name="Retângulo 11">
              <a:extLst>
                <a:ext uri="{FF2B5EF4-FFF2-40B4-BE49-F238E27FC236}">
                  <a16:creationId xmlns:a16="http://schemas.microsoft.com/office/drawing/2014/main" id="{679B2476-E898-046A-9F2C-AE50DFCEF72A}"/>
                </a:ext>
              </a:extLst>
            </p:cNvPr>
            <p:cNvSpPr/>
            <p:nvPr/>
          </p:nvSpPr>
          <p:spPr>
            <a:xfrm>
              <a:off x="95534" y="68239"/>
              <a:ext cx="6286500" cy="3714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Header/Nav</a:t>
              </a:r>
              <a:endParaRPr lang="pt-BR" sz="1100" kern="100">
                <a:effectLst/>
                <a:ea typeface="Aptos" panose="020B0004020202020204" pitchFamily="34" charset="0"/>
                <a:cs typeface="Times New Roman" panose="02020603050405020304" pitchFamily="18" charset="0"/>
              </a:endParaRPr>
            </a:p>
          </p:txBody>
        </p:sp>
        <p:sp>
          <p:nvSpPr>
            <p:cNvPr id="13" name="Retângulo 12">
              <a:extLst>
                <a:ext uri="{FF2B5EF4-FFF2-40B4-BE49-F238E27FC236}">
                  <a16:creationId xmlns:a16="http://schemas.microsoft.com/office/drawing/2014/main" id="{1FDAB277-99CB-AEB9-AA40-695AEF1C705B}"/>
                </a:ext>
              </a:extLst>
            </p:cNvPr>
            <p:cNvSpPr/>
            <p:nvPr/>
          </p:nvSpPr>
          <p:spPr>
            <a:xfrm>
              <a:off x="95534" y="532262"/>
              <a:ext cx="6286500" cy="12573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Hero / Hero Section</a:t>
              </a:r>
              <a:endParaRPr lang="pt-BR" sz="1100" kern="100">
                <a:effectLst/>
                <a:ea typeface="Aptos" panose="020B0004020202020204" pitchFamily="34" charset="0"/>
                <a:cs typeface="Times New Roman" panose="02020603050405020304" pitchFamily="18" charset="0"/>
              </a:endParaRPr>
            </a:p>
          </p:txBody>
        </p:sp>
        <p:sp>
          <p:nvSpPr>
            <p:cNvPr id="14" name="Retângulo 13">
              <a:extLst>
                <a:ext uri="{FF2B5EF4-FFF2-40B4-BE49-F238E27FC236}">
                  <a16:creationId xmlns:a16="http://schemas.microsoft.com/office/drawing/2014/main" id="{579EC518-2E40-D0A7-2F7E-CCDB61F2F130}"/>
                </a:ext>
              </a:extLst>
            </p:cNvPr>
            <p:cNvSpPr/>
            <p:nvPr/>
          </p:nvSpPr>
          <p:spPr>
            <a:xfrm>
              <a:off x="95534" y="1883391"/>
              <a:ext cx="6286500" cy="1781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Sobre</a:t>
              </a:r>
              <a:endParaRPr lang="pt-BR" sz="1100" kern="100">
                <a:effectLst/>
                <a:ea typeface="Aptos" panose="020B0004020202020204" pitchFamily="34" charset="0"/>
                <a:cs typeface="Times New Roman" panose="02020603050405020304" pitchFamily="18" charset="0"/>
              </a:endParaRPr>
            </a:p>
          </p:txBody>
        </p:sp>
        <p:sp>
          <p:nvSpPr>
            <p:cNvPr id="15" name="Retângulo 14">
              <a:extLst>
                <a:ext uri="{FF2B5EF4-FFF2-40B4-BE49-F238E27FC236}">
                  <a16:creationId xmlns:a16="http://schemas.microsoft.com/office/drawing/2014/main" id="{2E5C00E4-A4E1-0391-4D8B-7FB9D5591480}"/>
                </a:ext>
              </a:extLst>
            </p:cNvPr>
            <p:cNvSpPr/>
            <p:nvPr/>
          </p:nvSpPr>
          <p:spPr>
            <a:xfrm>
              <a:off x="313898" y="2156346"/>
              <a:ext cx="1219200"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Foto</a:t>
              </a:r>
              <a:endParaRPr lang="pt-BR" sz="1100" kern="100">
                <a:effectLst/>
                <a:ea typeface="Aptos" panose="020B0004020202020204" pitchFamily="34" charset="0"/>
                <a:cs typeface="Times New Roman" panose="02020603050405020304" pitchFamily="18" charset="0"/>
              </a:endParaRPr>
            </a:p>
          </p:txBody>
        </p:sp>
        <p:sp>
          <p:nvSpPr>
            <p:cNvPr id="16" name="Retângulo 15">
              <a:extLst>
                <a:ext uri="{FF2B5EF4-FFF2-40B4-BE49-F238E27FC236}">
                  <a16:creationId xmlns:a16="http://schemas.microsoft.com/office/drawing/2014/main" id="{3D38A071-C82E-119F-C3A7-71F35E7B435A}"/>
                </a:ext>
              </a:extLst>
            </p:cNvPr>
            <p:cNvSpPr/>
            <p:nvPr/>
          </p:nvSpPr>
          <p:spPr>
            <a:xfrm>
              <a:off x="1774209" y="2156346"/>
              <a:ext cx="4333875" cy="13335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Texto</a:t>
              </a:r>
              <a:endParaRPr lang="pt-BR" sz="1100" kern="100">
                <a:effectLst/>
                <a:ea typeface="Aptos" panose="020B0004020202020204" pitchFamily="34" charset="0"/>
                <a:cs typeface="Times New Roman" panose="02020603050405020304" pitchFamily="18" charset="0"/>
              </a:endParaRPr>
            </a:p>
          </p:txBody>
        </p:sp>
        <p:sp>
          <p:nvSpPr>
            <p:cNvPr id="17" name="Retângulo 16">
              <a:extLst>
                <a:ext uri="{FF2B5EF4-FFF2-40B4-BE49-F238E27FC236}">
                  <a16:creationId xmlns:a16="http://schemas.microsoft.com/office/drawing/2014/main" id="{E13F8CCC-BBFC-465E-4D69-E4A56B185B75}"/>
                </a:ext>
              </a:extLst>
            </p:cNvPr>
            <p:cNvSpPr/>
            <p:nvPr/>
          </p:nvSpPr>
          <p:spPr>
            <a:xfrm>
              <a:off x="95534" y="3739486"/>
              <a:ext cx="6286500" cy="11906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Serviços</a:t>
              </a:r>
              <a:endParaRPr lang="pt-BR" sz="1100" kern="100">
                <a:effectLst/>
                <a:ea typeface="Aptos" panose="020B0004020202020204" pitchFamily="34" charset="0"/>
                <a:cs typeface="Times New Roman" panose="02020603050405020304" pitchFamily="18" charset="0"/>
              </a:endParaRPr>
            </a:p>
          </p:txBody>
        </p:sp>
        <p:sp>
          <p:nvSpPr>
            <p:cNvPr id="18" name="Retângulo 17">
              <a:extLst>
                <a:ext uri="{FF2B5EF4-FFF2-40B4-BE49-F238E27FC236}">
                  <a16:creationId xmlns:a16="http://schemas.microsoft.com/office/drawing/2014/main" id="{B1315693-F8A2-248D-1DAF-805DE1685C5D}"/>
                </a:ext>
              </a:extLst>
            </p:cNvPr>
            <p:cNvSpPr/>
            <p:nvPr/>
          </p:nvSpPr>
          <p:spPr>
            <a:xfrm>
              <a:off x="95534" y="5022376"/>
              <a:ext cx="6286500" cy="14573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Projetos</a:t>
              </a:r>
              <a:endParaRPr lang="pt-BR" sz="1100" kern="100">
                <a:effectLst/>
                <a:ea typeface="Aptos" panose="020B0004020202020204" pitchFamily="34" charset="0"/>
                <a:cs typeface="Times New Roman" panose="02020603050405020304" pitchFamily="18" charset="0"/>
              </a:endParaRPr>
            </a:p>
          </p:txBody>
        </p:sp>
        <p:sp>
          <p:nvSpPr>
            <p:cNvPr id="19" name="Retângulo 18">
              <a:extLst>
                <a:ext uri="{FF2B5EF4-FFF2-40B4-BE49-F238E27FC236}">
                  <a16:creationId xmlns:a16="http://schemas.microsoft.com/office/drawing/2014/main" id="{C1D7F01A-FBE2-CB6A-A458-9B993DC0C046}"/>
                </a:ext>
              </a:extLst>
            </p:cNvPr>
            <p:cNvSpPr/>
            <p:nvPr/>
          </p:nvSpPr>
          <p:spPr>
            <a:xfrm>
              <a:off x="95534" y="6550925"/>
              <a:ext cx="6286500" cy="140017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Habilidades / Soft e Hard Skill</a:t>
              </a:r>
              <a:endParaRPr lang="pt-BR" sz="1100" kern="100">
                <a:effectLst/>
                <a:ea typeface="Aptos" panose="020B0004020202020204" pitchFamily="34" charset="0"/>
                <a:cs typeface="Times New Roman" panose="02020603050405020304" pitchFamily="18" charset="0"/>
              </a:endParaRPr>
            </a:p>
          </p:txBody>
        </p:sp>
        <p:sp>
          <p:nvSpPr>
            <p:cNvPr id="20" name="Retângulo 19">
              <a:extLst>
                <a:ext uri="{FF2B5EF4-FFF2-40B4-BE49-F238E27FC236}">
                  <a16:creationId xmlns:a16="http://schemas.microsoft.com/office/drawing/2014/main" id="{D358EFF8-057D-7D93-E362-C6FB30F1FE3B}"/>
                </a:ext>
              </a:extLst>
            </p:cNvPr>
            <p:cNvSpPr/>
            <p:nvPr/>
          </p:nvSpPr>
          <p:spPr>
            <a:xfrm>
              <a:off x="95534" y="8038531"/>
              <a:ext cx="6286500" cy="131445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Contato</a:t>
              </a:r>
              <a:endParaRPr lang="pt-BR" sz="1100" kern="100">
                <a:effectLst/>
                <a:ea typeface="Aptos" panose="020B0004020202020204" pitchFamily="34" charset="0"/>
                <a:cs typeface="Times New Roman" panose="02020603050405020304" pitchFamily="18" charset="0"/>
              </a:endParaRPr>
            </a:p>
          </p:txBody>
        </p:sp>
        <p:sp>
          <p:nvSpPr>
            <p:cNvPr id="21" name="Retângulo 20">
              <a:extLst>
                <a:ext uri="{FF2B5EF4-FFF2-40B4-BE49-F238E27FC236}">
                  <a16:creationId xmlns:a16="http://schemas.microsoft.com/office/drawing/2014/main" id="{9FD09BA1-F8A5-2764-356D-93FABEE4DE9A}"/>
                </a:ext>
              </a:extLst>
            </p:cNvPr>
            <p:cNvSpPr/>
            <p:nvPr/>
          </p:nvSpPr>
          <p:spPr>
            <a:xfrm>
              <a:off x="95534" y="9430603"/>
              <a:ext cx="6286500" cy="35242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pt-BR" sz="1100" b="1" kern="100">
                  <a:solidFill>
                    <a:srgbClr val="000000"/>
                  </a:solidFill>
                  <a:effectLst/>
                  <a:ea typeface="Aptos" panose="020B0004020202020204" pitchFamily="34" charset="0"/>
                  <a:cs typeface="Times New Roman" panose="02020603050405020304" pitchFamily="18" charset="0"/>
                </a:rPr>
                <a:t>Footer / Rodapé</a:t>
              </a:r>
              <a:endParaRPr lang="pt-BR" sz="1100" kern="100">
                <a:effectLst/>
                <a:ea typeface="Aptos" panose="020B0004020202020204" pitchFamily="34" charset="0"/>
                <a:cs typeface="Times New Roman" panose="02020603050405020304" pitchFamily="18" charset="0"/>
              </a:endParaRPr>
            </a:p>
          </p:txBody>
        </p:sp>
      </p:grpSp>
      <p:sp>
        <p:nvSpPr>
          <p:cNvPr id="22" name="Título 4">
            <a:extLst>
              <a:ext uri="{FF2B5EF4-FFF2-40B4-BE49-F238E27FC236}">
                <a16:creationId xmlns:a16="http://schemas.microsoft.com/office/drawing/2014/main" id="{82C3B058-C484-870A-260C-A50AA9843569}"/>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spTree>
    <p:extLst>
      <p:ext uri="{BB962C8B-B14F-4D97-AF65-F5344CB8AC3E}">
        <p14:creationId xmlns:p14="http://schemas.microsoft.com/office/powerpoint/2010/main" val="3325731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485F5-0948-425B-4C0E-F2D3C69DF15D}"/>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52EFE043-0FA0-2946-5F7C-3A05DC052ABA}"/>
              </a:ext>
            </a:extLst>
          </p:cNvPr>
          <p:cNvSpPr>
            <a:spLocks noGrp="1"/>
          </p:cNvSpPr>
          <p:nvPr>
            <p:ph type="body" sz="quarter" idx="10"/>
          </p:nvPr>
        </p:nvSpPr>
        <p:spPr>
          <a:xfrm>
            <a:off x="1237418" y="3281976"/>
            <a:ext cx="9354382" cy="5758458"/>
          </a:xfrm>
        </p:spPr>
        <p:txBody>
          <a:bodyPr/>
          <a:lstStyle/>
          <a:p>
            <a:pPr algn="just"/>
            <a:r>
              <a:rPr lang="pt-BR" b="1" dirty="0"/>
              <a:t>Prototipagem</a:t>
            </a:r>
          </a:p>
          <a:p>
            <a:pPr lvl="1" algn="just"/>
            <a:endParaRPr lang="pt-BR" sz="2800" dirty="0"/>
          </a:p>
          <a:p>
            <a:pPr lvl="1" algn="just"/>
            <a:r>
              <a:rPr lang="pt-BR" sz="2800" dirty="0"/>
              <a:t>O que é prototipagem?</a:t>
            </a:r>
          </a:p>
          <a:p>
            <a:pPr lvl="2" algn="just"/>
            <a:r>
              <a:rPr lang="pt-BR" sz="2800" dirty="0"/>
              <a:t>Definição simples:</a:t>
            </a:r>
          </a:p>
          <a:p>
            <a:pPr lvl="2" algn="just"/>
            <a:r>
              <a:rPr lang="pt-BR" sz="2800" dirty="0"/>
              <a:t>"Simulação interativa de um produto digital antes da codificação."</a:t>
            </a:r>
          </a:p>
          <a:p>
            <a:pPr lvl="1" algn="just"/>
            <a:endParaRPr lang="pt-BR" sz="2800" dirty="0"/>
          </a:p>
          <a:p>
            <a:pPr lvl="1" algn="just"/>
            <a:r>
              <a:rPr lang="pt-BR" sz="2800" dirty="0"/>
              <a:t>Objetivos:</a:t>
            </a:r>
          </a:p>
          <a:p>
            <a:pPr lvl="2" algn="just"/>
            <a:r>
              <a:rPr lang="pt-BR" sz="2800" dirty="0"/>
              <a:t>Validar ideias visualmente.</a:t>
            </a:r>
          </a:p>
          <a:p>
            <a:pPr lvl="2" algn="just"/>
            <a:r>
              <a:rPr lang="pt-BR" sz="2800" dirty="0"/>
              <a:t>Testar usabilidade e fluxos.</a:t>
            </a:r>
          </a:p>
          <a:p>
            <a:pPr lvl="2" algn="just"/>
            <a:r>
              <a:rPr lang="pt-BR" sz="2800" dirty="0"/>
              <a:t>Comunicar ideias para clientes/equipe.</a:t>
            </a:r>
          </a:p>
          <a:p>
            <a:pPr lvl="2" algn="just"/>
            <a:r>
              <a:rPr lang="pt-BR" sz="2800" dirty="0"/>
              <a:t>Exemplo: Comparação entre </a:t>
            </a:r>
            <a:r>
              <a:rPr lang="pt-BR" sz="2800" dirty="0" err="1"/>
              <a:t>wireframe</a:t>
            </a:r>
            <a:r>
              <a:rPr lang="pt-BR" sz="2800" dirty="0"/>
              <a:t> (estático) e protótipo (interativo).</a:t>
            </a:r>
          </a:p>
        </p:txBody>
      </p:sp>
      <p:sp>
        <p:nvSpPr>
          <p:cNvPr id="22" name="Título 4">
            <a:extLst>
              <a:ext uri="{FF2B5EF4-FFF2-40B4-BE49-F238E27FC236}">
                <a16:creationId xmlns:a16="http://schemas.microsoft.com/office/drawing/2014/main" id="{FE09B2D4-C9B6-3E54-7478-1217AFAA341B}"/>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3074" name="Picture 2" descr="Prototipagem: o que é e 10 FERRAMENTAS para fazer o seu protótipo!">
            <a:extLst>
              <a:ext uri="{FF2B5EF4-FFF2-40B4-BE49-F238E27FC236}">
                <a16:creationId xmlns:a16="http://schemas.microsoft.com/office/drawing/2014/main" id="{851F2BC9-D091-C119-7EC7-75AA25C7E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200" y="4011234"/>
            <a:ext cx="671424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82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AA910-7EDC-82E0-A0F6-BE33CC7EAAAE}"/>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90FED7C9-CD34-33B8-E387-67E186AC3F79}"/>
              </a:ext>
            </a:extLst>
          </p:cNvPr>
          <p:cNvSpPr>
            <a:spLocks noGrp="1"/>
          </p:cNvSpPr>
          <p:nvPr>
            <p:ph type="body" sz="quarter" idx="10"/>
          </p:nvPr>
        </p:nvSpPr>
        <p:spPr>
          <a:xfrm>
            <a:off x="1237418" y="3281976"/>
            <a:ext cx="10268782" cy="5758458"/>
          </a:xfrm>
        </p:spPr>
        <p:txBody>
          <a:bodyPr/>
          <a:lstStyle/>
          <a:p>
            <a:pPr algn="just"/>
            <a:r>
              <a:rPr lang="pt-BR" b="1" dirty="0"/>
              <a:t>Prototipagem</a:t>
            </a:r>
            <a:endParaRPr lang="pt-BR" sz="2800" dirty="0"/>
          </a:p>
          <a:p>
            <a:pPr lvl="1" algn="just">
              <a:lnSpc>
                <a:spcPct val="150000"/>
              </a:lnSpc>
            </a:pPr>
            <a:r>
              <a:rPr lang="pt-BR" sz="2800" dirty="0"/>
              <a:t>O que são ferramentas de prototipagem?</a:t>
            </a:r>
          </a:p>
          <a:p>
            <a:pPr lvl="2" algn="just">
              <a:lnSpc>
                <a:spcPct val="150000"/>
              </a:lnSpc>
            </a:pPr>
            <a:r>
              <a:rPr lang="pt-BR" sz="2800" dirty="0"/>
              <a:t>Softwares que permitem criar simulações interativas de interfaces (web, mobile, etc.).</a:t>
            </a:r>
          </a:p>
          <a:p>
            <a:pPr lvl="2" algn="just">
              <a:lnSpc>
                <a:spcPct val="150000"/>
              </a:lnSpc>
            </a:pPr>
            <a:r>
              <a:rPr lang="pt-BR" sz="2800" dirty="0"/>
              <a:t>Vão desde </a:t>
            </a:r>
            <a:r>
              <a:rPr lang="pt-BR" sz="2800" dirty="0" err="1"/>
              <a:t>wireframes</a:t>
            </a:r>
            <a:r>
              <a:rPr lang="pt-BR" sz="2800" dirty="0"/>
              <a:t> básicos (esboços estruturais) até protótipos de alta fidelidade (próximos do produto final).</a:t>
            </a:r>
          </a:p>
          <a:p>
            <a:pPr lvl="2" algn="just">
              <a:lnSpc>
                <a:spcPct val="150000"/>
              </a:lnSpc>
            </a:pPr>
            <a:r>
              <a:rPr lang="pt-BR" sz="2800" dirty="0"/>
              <a:t>Objetivo: Testar funcionalidades, validar usabilidade e comunicar ideias antes do desenvolvimento.</a:t>
            </a:r>
          </a:p>
          <a:p>
            <a:pPr lvl="1" algn="just"/>
            <a:endParaRPr lang="pt-BR" sz="2800" dirty="0"/>
          </a:p>
          <a:p>
            <a:pPr lvl="1" algn="just"/>
            <a:endParaRPr lang="pt-BR" sz="2800" dirty="0"/>
          </a:p>
        </p:txBody>
      </p:sp>
      <p:sp>
        <p:nvSpPr>
          <p:cNvPr id="22" name="Título 4">
            <a:extLst>
              <a:ext uri="{FF2B5EF4-FFF2-40B4-BE49-F238E27FC236}">
                <a16:creationId xmlns:a16="http://schemas.microsoft.com/office/drawing/2014/main" id="{7E4DCFD6-19C7-3B16-9DDC-7FC9C7F4E840}"/>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1031" name="Picture 7" descr="O que é prototipagem de um sistema e aplicativo?">
            <a:extLst>
              <a:ext uri="{FF2B5EF4-FFF2-40B4-BE49-F238E27FC236}">
                <a16:creationId xmlns:a16="http://schemas.microsoft.com/office/drawing/2014/main" id="{1F231DD1-6174-B616-8C40-1607684DF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0" y="5274129"/>
            <a:ext cx="5384802" cy="230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15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E62F-A6B4-85C2-C471-8A281A7F82C2}"/>
            </a:ext>
          </a:extLst>
        </p:cNvPr>
        <p:cNvGrpSpPr/>
        <p:nvPr/>
      </p:nvGrpSpPr>
      <p:grpSpPr>
        <a:xfrm>
          <a:off x="0" y="0"/>
          <a:ext cx="0" cy="0"/>
          <a:chOff x="0" y="0"/>
          <a:chExt cx="0" cy="0"/>
        </a:xfrm>
      </p:grpSpPr>
      <p:pic>
        <p:nvPicPr>
          <p:cNvPr id="7" name="Picture 4" descr="Newton Paiva Wyden: Cursos, Bolsas, Valores, Nota do MEC e Faculdades">
            <a:extLst>
              <a:ext uri="{FF2B5EF4-FFF2-40B4-BE49-F238E27FC236}">
                <a16:creationId xmlns:a16="http://schemas.microsoft.com/office/drawing/2014/main" id="{B8418846-5450-E3C7-6327-954B2C608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041EEFE5-68E0-4CE4-D21E-6436FEA0CFE9}"/>
              </a:ext>
            </a:extLst>
          </p:cNvPr>
          <p:cNvSpPr txBox="1"/>
          <p:nvPr/>
        </p:nvSpPr>
        <p:spPr>
          <a:xfrm>
            <a:off x="1219200" y="2628900"/>
            <a:ext cx="8153400" cy="5386090"/>
          </a:xfrm>
          <a:prstGeom prst="rect">
            <a:avLst/>
          </a:prstGeom>
          <a:noFill/>
        </p:spPr>
        <p:txBody>
          <a:bodyPr wrap="square">
            <a:spAutoFit/>
          </a:bodyPr>
          <a:lstStyle/>
          <a:p>
            <a:r>
              <a:rPr lang="pt-BR" sz="4400" b="1" noProof="0" dirty="0"/>
              <a:t>Introdução a Internet e suas tecnologias</a:t>
            </a:r>
          </a:p>
          <a:p>
            <a:endParaRPr lang="pt-BR" sz="4400" b="1" dirty="0"/>
          </a:p>
          <a:p>
            <a:pPr algn="just">
              <a:lnSpc>
                <a:spcPct val="150000"/>
              </a:lnSpc>
            </a:pPr>
            <a:r>
              <a:rPr lang="pt-BR" sz="2800" dirty="0"/>
              <a:t>Iremos aborda um pouco da história, arquitetura de aplicações web, como o modelo cliente-servidor, protocolos (TCP/IP, HTTP/HTTPS), DNS e ambiente de desenvolvimento. </a:t>
            </a:r>
            <a:endParaRPr lang="pt-BR" sz="2800" b="1" noProof="0" dirty="0"/>
          </a:p>
          <a:p>
            <a:endParaRPr lang="pt-BR" sz="4400" b="1" noProof="0" dirty="0"/>
          </a:p>
        </p:txBody>
      </p:sp>
      <p:pic>
        <p:nvPicPr>
          <p:cNvPr id="17" name="Imagem 16">
            <a:extLst>
              <a:ext uri="{FF2B5EF4-FFF2-40B4-BE49-F238E27FC236}">
                <a16:creationId xmlns:a16="http://schemas.microsoft.com/office/drawing/2014/main" id="{BCB507AC-ADF7-D42D-6DFF-AD627F4FDC1D}"/>
              </a:ext>
            </a:extLst>
          </p:cNvPr>
          <p:cNvPicPr>
            <a:picLocks noChangeAspect="1"/>
          </p:cNvPicPr>
          <p:nvPr/>
        </p:nvPicPr>
        <p:blipFill>
          <a:blip r:embed="rId4"/>
          <a:stretch>
            <a:fillRect/>
          </a:stretch>
        </p:blipFill>
        <p:spPr>
          <a:xfrm>
            <a:off x="9537859" y="6661501"/>
            <a:ext cx="7216849" cy="1832141"/>
          </a:xfrm>
          <a:prstGeom prst="rect">
            <a:avLst/>
          </a:prstGeom>
        </p:spPr>
      </p:pic>
      <p:pic>
        <p:nvPicPr>
          <p:cNvPr id="27" name="Imagem 26">
            <a:extLst>
              <a:ext uri="{FF2B5EF4-FFF2-40B4-BE49-F238E27FC236}">
                <a16:creationId xmlns:a16="http://schemas.microsoft.com/office/drawing/2014/main" id="{A9B3B96C-8B6E-0ABF-5FA8-3F4A498F96B2}"/>
              </a:ext>
            </a:extLst>
          </p:cNvPr>
          <p:cNvPicPr>
            <a:picLocks noChangeAspect="1"/>
          </p:cNvPicPr>
          <p:nvPr/>
        </p:nvPicPr>
        <p:blipFill>
          <a:blip r:embed="rId5"/>
          <a:stretch>
            <a:fillRect/>
          </a:stretch>
        </p:blipFill>
        <p:spPr>
          <a:xfrm>
            <a:off x="10668000" y="1910712"/>
            <a:ext cx="5761426" cy="3731005"/>
          </a:xfrm>
          <a:prstGeom prst="rect">
            <a:avLst/>
          </a:prstGeom>
        </p:spPr>
      </p:pic>
      <p:sp>
        <p:nvSpPr>
          <p:cNvPr id="3" name="AutoShape 2" descr="jupyter logo">
            <a:extLst>
              <a:ext uri="{FF2B5EF4-FFF2-40B4-BE49-F238E27FC236}">
                <a16:creationId xmlns:a16="http://schemas.microsoft.com/office/drawing/2014/main" id="{519EB998-3B5C-698C-B856-ACA0629D8AAC}"/>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Picture 6" descr="Como criar seu perfil no GitHub do Training Center | by Felipe Limeira |  Training Center | Medium">
            <a:hlinkClick r:id="rId6"/>
            <a:extLst>
              <a:ext uri="{FF2B5EF4-FFF2-40B4-BE49-F238E27FC236}">
                <a16:creationId xmlns:a16="http://schemas.microsoft.com/office/drawing/2014/main" id="{F5060B8F-8094-E2F8-1638-8A040E167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1645" y="8984573"/>
            <a:ext cx="2509824" cy="9250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Visual Studio Code – Nov 2024 (version 1.96.4) (new version) – Gerardo  Rentería Blog">
            <a:hlinkClick r:id="rId8"/>
            <a:extLst>
              <a:ext uri="{FF2B5EF4-FFF2-40B4-BE49-F238E27FC236}">
                <a16:creationId xmlns:a16="http://schemas.microsoft.com/office/drawing/2014/main" id="{CC440F19-A892-1AB4-A027-A7F2E971F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8743" y="8912662"/>
            <a:ext cx="2135731" cy="10950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O que é Git e GitHub? Entenda as Ferramentas Essenciais de Controle de  Versão de Software">
            <a:extLst>
              <a:ext uri="{FF2B5EF4-FFF2-40B4-BE49-F238E27FC236}">
                <a16:creationId xmlns:a16="http://schemas.microsoft.com/office/drawing/2014/main" id="{C90B49A0-B5EF-B459-AB7E-FE4FB1C215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6928" y="8984573"/>
            <a:ext cx="1992895" cy="116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70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A7337-B834-45BB-7C85-2C45A106FAE2}"/>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069E5389-9B36-F2D7-7F8D-EB3489AD034D}"/>
              </a:ext>
            </a:extLst>
          </p:cNvPr>
          <p:cNvSpPr>
            <a:spLocks noGrp="1"/>
          </p:cNvSpPr>
          <p:nvPr>
            <p:ph type="body" sz="quarter" idx="10"/>
          </p:nvPr>
        </p:nvSpPr>
        <p:spPr>
          <a:xfrm>
            <a:off x="1237418" y="3281976"/>
            <a:ext cx="15069382" cy="5758458"/>
          </a:xfrm>
        </p:spPr>
        <p:txBody>
          <a:bodyPr/>
          <a:lstStyle/>
          <a:p>
            <a:pPr algn="just"/>
            <a:r>
              <a:rPr lang="pt-BR" b="1" dirty="0"/>
              <a:t>Prototipagem</a:t>
            </a:r>
            <a:endParaRPr lang="pt-BR" sz="2800" dirty="0"/>
          </a:p>
          <a:p>
            <a:pPr marL="457200" lvl="1" indent="0" algn="just">
              <a:lnSpc>
                <a:spcPct val="150000"/>
              </a:lnSpc>
              <a:buNone/>
            </a:pPr>
            <a:r>
              <a:rPr lang="pt-BR" sz="2800" dirty="0"/>
              <a:t>Categorias de Ferramentas</a:t>
            </a:r>
          </a:p>
          <a:p>
            <a:pPr lvl="2" algn="just">
              <a:lnSpc>
                <a:spcPct val="150000"/>
              </a:lnSpc>
            </a:pPr>
            <a:r>
              <a:rPr lang="pt-BR" sz="2400" b="1" dirty="0" err="1"/>
              <a:t>Wireframing</a:t>
            </a:r>
            <a:r>
              <a:rPr lang="pt-BR" sz="2400" b="1" dirty="0"/>
              <a:t> e Baixa Fidelidade:</a:t>
            </a:r>
          </a:p>
          <a:p>
            <a:pPr lvl="3" algn="just">
              <a:lnSpc>
                <a:spcPct val="150000"/>
              </a:lnSpc>
            </a:pPr>
            <a:r>
              <a:rPr lang="pt-BR" sz="2200" dirty="0"/>
              <a:t>Foco em estrutura e fluxo (</a:t>
            </a:r>
            <a:r>
              <a:rPr lang="pt-BR" sz="2200" dirty="0" err="1"/>
              <a:t>ex</a:t>
            </a:r>
            <a:r>
              <a:rPr lang="pt-BR" sz="2200" dirty="0"/>
              <a:t>: </a:t>
            </a:r>
            <a:r>
              <a:rPr lang="pt-BR" sz="2200" dirty="0" err="1"/>
              <a:t>Balsamiq</a:t>
            </a:r>
            <a:r>
              <a:rPr lang="pt-BR" sz="2200" dirty="0"/>
              <a:t>, </a:t>
            </a:r>
            <a:r>
              <a:rPr lang="pt-BR" sz="2200" dirty="0" err="1"/>
              <a:t>Whimsical</a:t>
            </a:r>
            <a:r>
              <a:rPr lang="pt-BR" sz="2200" dirty="0"/>
              <a:t>).</a:t>
            </a:r>
          </a:p>
          <a:p>
            <a:pPr lvl="3" algn="just">
              <a:lnSpc>
                <a:spcPct val="150000"/>
              </a:lnSpc>
            </a:pPr>
            <a:r>
              <a:rPr lang="pt-BR" sz="2200" dirty="0"/>
              <a:t>Ideal para etapas iniciais de planejamento.</a:t>
            </a:r>
          </a:p>
          <a:p>
            <a:pPr lvl="2" algn="just">
              <a:lnSpc>
                <a:spcPct val="150000"/>
              </a:lnSpc>
            </a:pPr>
            <a:r>
              <a:rPr lang="pt-BR" sz="2400" b="1" dirty="0"/>
              <a:t>Alta Fidelidade e Interatividade:</a:t>
            </a:r>
          </a:p>
          <a:p>
            <a:pPr lvl="3" algn="just">
              <a:lnSpc>
                <a:spcPct val="150000"/>
              </a:lnSpc>
            </a:pPr>
            <a:r>
              <a:rPr lang="pt-BR" sz="2200" dirty="0"/>
              <a:t>Design detalhado + animações (</a:t>
            </a:r>
            <a:r>
              <a:rPr lang="pt-BR" sz="2200" dirty="0" err="1"/>
              <a:t>ex</a:t>
            </a:r>
            <a:r>
              <a:rPr lang="pt-BR" sz="2200" dirty="0"/>
              <a:t>: </a:t>
            </a:r>
            <a:r>
              <a:rPr lang="pt-BR" sz="2200" dirty="0" err="1"/>
              <a:t>Figma</a:t>
            </a:r>
            <a:r>
              <a:rPr lang="pt-BR" sz="2200" dirty="0"/>
              <a:t>, Adobe XD, Sketch + </a:t>
            </a:r>
            <a:r>
              <a:rPr lang="pt-BR" sz="2200" dirty="0" err="1"/>
              <a:t>InVision</a:t>
            </a:r>
            <a:r>
              <a:rPr lang="pt-BR" sz="2200" dirty="0"/>
              <a:t>).</a:t>
            </a:r>
          </a:p>
          <a:p>
            <a:pPr lvl="3" algn="just">
              <a:lnSpc>
                <a:spcPct val="150000"/>
              </a:lnSpc>
            </a:pPr>
            <a:r>
              <a:rPr lang="pt-BR" sz="2200" dirty="0"/>
              <a:t>Usado para validação visual e testes de usuário.</a:t>
            </a:r>
          </a:p>
          <a:p>
            <a:pPr lvl="2" algn="just">
              <a:lnSpc>
                <a:spcPct val="150000"/>
              </a:lnSpc>
            </a:pPr>
            <a:r>
              <a:rPr lang="pt-BR" sz="2400" b="1" dirty="0"/>
              <a:t>Prototipagem Avançada/Código:</a:t>
            </a:r>
          </a:p>
          <a:p>
            <a:pPr lvl="3" algn="just">
              <a:lnSpc>
                <a:spcPct val="150000"/>
              </a:lnSpc>
            </a:pPr>
            <a:r>
              <a:rPr lang="pt-BR" sz="2200" dirty="0"/>
              <a:t>Ferramentas que geram código ou integram-se a ele (</a:t>
            </a:r>
            <a:r>
              <a:rPr lang="pt-BR" sz="2200" dirty="0" err="1"/>
              <a:t>ex</a:t>
            </a:r>
            <a:r>
              <a:rPr lang="pt-BR" sz="2200" dirty="0"/>
              <a:t>: </a:t>
            </a:r>
            <a:r>
              <a:rPr lang="pt-BR" sz="2200" dirty="0" err="1"/>
              <a:t>Framer</a:t>
            </a:r>
            <a:r>
              <a:rPr lang="pt-BR" sz="2200" dirty="0"/>
              <a:t>, </a:t>
            </a:r>
            <a:r>
              <a:rPr lang="pt-BR" sz="2200" dirty="0" err="1"/>
              <a:t>Webflow</a:t>
            </a:r>
            <a:r>
              <a:rPr lang="pt-BR" sz="2200" dirty="0"/>
              <a:t>).</a:t>
            </a:r>
          </a:p>
          <a:p>
            <a:pPr lvl="3" algn="just">
              <a:lnSpc>
                <a:spcPct val="150000"/>
              </a:lnSpc>
            </a:pPr>
            <a:r>
              <a:rPr lang="pt-BR" sz="2200" dirty="0"/>
              <a:t>Permite protótipos quase funcionais.</a:t>
            </a:r>
          </a:p>
          <a:p>
            <a:pPr lvl="1" algn="just"/>
            <a:endParaRPr lang="pt-BR" sz="2800" dirty="0"/>
          </a:p>
        </p:txBody>
      </p:sp>
      <p:sp>
        <p:nvSpPr>
          <p:cNvPr id="22" name="Título 4">
            <a:extLst>
              <a:ext uri="{FF2B5EF4-FFF2-40B4-BE49-F238E27FC236}">
                <a16:creationId xmlns:a16="http://schemas.microsoft.com/office/drawing/2014/main" id="{B07C2DFB-D340-6312-BDDE-86EB31EB94ED}"/>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4098" name="Picture 2" descr="Prototipagem de alta fidelidade: o que é, quando, por que e como usar? | by  Tera | Somos Tera | Medium">
            <a:extLst>
              <a:ext uri="{FF2B5EF4-FFF2-40B4-BE49-F238E27FC236}">
                <a16:creationId xmlns:a16="http://schemas.microsoft.com/office/drawing/2014/main" id="{DA158C8B-CE8E-48F7-C7DC-798E380F3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3400" y="4195234"/>
            <a:ext cx="5493471"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12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BFFB-E6A1-9CF7-9D15-ABE17F673A62}"/>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8191C48F-7A17-034E-2EFA-1136E6F16D2E}"/>
              </a:ext>
            </a:extLst>
          </p:cNvPr>
          <p:cNvSpPr>
            <a:spLocks noGrp="1"/>
          </p:cNvSpPr>
          <p:nvPr>
            <p:ph type="body" sz="quarter" idx="10"/>
          </p:nvPr>
        </p:nvSpPr>
        <p:spPr>
          <a:xfrm>
            <a:off x="1237418" y="3281976"/>
            <a:ext cx="15069382" cy="5758458"/>
          </a:xfrm>
        </p:spPr>
        <p:txBody>
          <a:bodyPr/>
          <a:lstStyle/>
          <a:p>
            <a:pPr algn="just"/>
            <a:r>
              <a:rPr lang="pt-BR" b="1" dirty="0"/>
              <a:t>Prototipagem</a:t>
            </a:r>
            <a:endParaRPr lang="pt-BR" sz="2800" dirty="0"/>
          </a:p>
          <a:p>
            <a:pPr lvl="1" algn="just"/>
            <a:r>
              <a:rPr lang="pt-BR" sz="2800" dirty="0"/>
              <a:t> Principais Ferramentas</a:t>
            </a:r>
          </a:p>
          <a:p>
            <a:pPr lvl="1" algn="just"/>
            <a:endParaRPr lang="pt-BR" sz="2800" dirty="0"/>
          </a:p>
        </p:txBody>
      </p:sp>
      <p:sp>
        <p:nvSpPr>
          <p:cNvPr id="22" name="Título 4">
            <a:extLst>
              <a:ext uri="{FF2B5EF4-FFF2-40B4-BE49-F238E27FC236}">
                <a16:creationId xmlns:a16="http://schemas.microsoft.com/office/drawing/2014/main" id="{4BF9E52D-F37E-1C8C-7E99-AFEF6D939D18}"/>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2050" name="Picture 2" descr="Diretrizes de uso da marca Figma | Figma">
            <a:extLst>
              <a:ext uri="{FF2B5EF4-FFF2-40B4-BE49-F238E27FC236}">
                <a16:creationId xmlns:a16="http://schemas.microsoft.com/office/drawing/2014/main" id="{84C1270A-E7F1-4505-A0E9-A60CFCCE1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0858" y="5274548"/>
            <a:ext cx="2718774" cy="27187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ditar Adobe XD Online: Plataforma Intuitiva de Design de Interface">
            <a:extLst>
              <a:ext uri="{FF2B5EF4-FFF2-40B4-BE49-F238E27FC236}">
                <a16:creationId xmlns:a16="http://schemas.microsoft.com/office/drawing/2014/main" id="{F2A4DF9B-70E9-F344-4008-1C5077E21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3300" y="3123482"/>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ofile for InVision">
            <a:extLst>
              <a:ext uri="{FF2B5EF4-FFF2-40B4-BE49-F238E27FC236}">
                <a16:creationId xmlns:a16="http://schemas.microsoft.com/office/drawing/2014/main" id="{172D9A00-E701-CC6C-1135-68947F3EA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8868" y="236272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O que é o Framer e como ele pode transformar o design digital?">
            <a:extLst>
              <a:ext uri="{FF2B5EF4-FFF2-40B4-BE49-F238E27FC236}">
                <a16:creationId xmlns:a16="http://schemas.microsoft.com/office/drawing/2014/main" id="{59C095C6-B5EE-BD39-040D-B40123829B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4159" y="8600842"/>
            <a:ext cx="1775829" cy="10164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7FBA6BD6-B4E7-1795-0CB9-DB437C0D9853}"/>
              </a:ext>
            </a:extLst>
          </p:cNvPr>
          <p:cNvGraphicFramePr>
            <a:graphicFrameLocks noGrp="1"/>
          </p:cNvGraphicFramePr>
          <p:nvPr>
            <p:extLst>
              <p:ext uri="{D42A27DB-BD31-4B8C-83A1-F6EECF244321}">
                <p14:modId xmlns:p14="http://schemas.microsoft.com/office/powerpoint/2010/main" val="2758274232"/>
              </p:ext>
            </p:extLst>
          </p:nvPr>
        </p:nvGraphicFramePr>
        <p:xfrm>
          <a:off x="1950332" y="4693286"/>
          <a:ext cx="12279186" cy="4053840"/>
        </p:xfrm>
        <a:graphic>
          <a:graphicData uri="http://schemas.openxmlformats.org/drawingml/2006/table">
            <a:tbl>
              <a:tblPr firstRow="1" bandRow="1">
                <a:tableStyleId>{5C22544A-7EE6-4342-B048-85BDC9FD1C3A}</a:tableStyleId>
              </a:tblPr>
              <a:tblGrid>
                <a:gridCol w="2135886">
                  <a:extLst>
                    <a:ext uri="{9D8B030D-6E8A-4147-A177-3AD203B41FA5}">
                      <a16:colId xmlns:a16="http://schemas.microsoft.com/office/drawing/2014/main" val="3153404037"/>
                    </a:ext>
                  </a:extLst>
                </a:gridCol>
                <a:gridCol w="6079300">
                  <a:extLst>
                    <a:ext uri="{9D8B030D-6E8A-4147-A177-3AD203B41FA5}">
                      <a16:colId xmlns:a16="http://schemas.microsoft.com/office/drawing/2014/main" val="1218595464"/>
                    </a:ext>
                  </a:extLst>
                </a:gridCol>
                <a:gridCol w="4064000">
                  <a:extLst>
                    <a:ext uri="{9D8B030D-6E8A-4147-A177-3AD203B41FA5}">
                      <a16:colId xmlns:a16="http://schemas.microsoft.com/office/drawing/2014/main" val="67384660"/>
                    </a:ext>
                  </a:extLst>
                </a:gridCol>
              </a:tblGrid>
              <a:tr h="370840">
                <a:tc>
                  <a:txBody>
                    <a:bodyPr/>
                    <a:lstStyle/>
                    <a:p>
                      <a:pPr algn="l"/>
                      <a:r>
                        <a:rPr lang="pt-BR" sz="2800" b="1" dirty="0">
                          <a:effectLst/>
                        </a:rPr>
                        <a:t>Ferramenta</a:t>
                      </a:r>
                    </a:p>
                  </a:txBody>
                  <a:tcPr anchor="ctr"/>
                </a:tc>
                <a:tc>
                  <a:txBody>
                    <a:bodyPr/>
                    <a:lstStyle/>
                    <a:p>
                      <a:pPr algn="l"/>
                      <a:r>
                        <a:rPr lang="pt-BR" sz="2800" b="1">
                          <a:effectLst/>
                        </a:rPr>
                        <a:t>Vantagem Principal</a:t>
                      </a:r>
                    </a:p>
                  </a:txBody>
                  <a:tcPr anchor="ctr"/>
                </a:tc>
                <a:tc>
                  <a:txBody>
                    <a:bodyPr/>
                    <a:lstStyle/>
                    <a:p>
                      <a:pPr algn="l"/>
                      <a:r>
                        <a:rPr lang="pt-BR" sz="2800" b="1">
                          <a:effectLst/>
                        </a:rPr>
                        <a:t>Limitação</a:t>
                      </a:r>
                    </a:p>
                  </a:txBody>
                  <a:tcPr anchor="ctr"/>
                </a:tc>
                <a:extLst>
                  <a:ext uri="{0D108BD9-81ED-4DB2-BD59-A6C34878D82A}">
                    <a16:rowId xmlns:a16="http://schemas.microsoft.com/office/drawing/2014/main" val="1062166680"/>
                  </a:ext>
                </a:extLst>
              </a:tr>
              <a:tr h="370840">
                <a:tc>
                  <a:txBody>
                    <a:bodyPr/>
                    <a:lstStyle/>
                    <a:p>
                      <a:r>
                        <a:rPr lang="pt-BR" sz="2800" b="1">
                          <a:effectLst/>
                        </a:rPr>
                        <a:t>Figma</a:t>
                      </a:r>
                      <a:endParaRPr lang="pt-BR" sz="2800">
                        <a:effectLst/>
                      </a:endParaRPr>
                    </a:p>
                  </a:txBody>
                  <a:tcPr anchor="ctr"/>
                </a:tc>
                <a:tc>
                  <a:txBody>
                    <a:bodyPr/>
                    <a:lstStyle/>
                    <a:p>
                      <a:r>
                        <a:rPr lang="pt-BR" sz="2800">
                          <a:effectLst/>
                        </a:rPr>
                        <a:t>Colaboração + Integração com código</a:t>
                      </a:r>
                    </a:p>
                  </a:txBody>
                  <a:tcPr anchor="ctr"/>
                </a:tc>
                <a:tc>
                  <a:txBody>
                    <a:bodyPr/>
                    <a:lstStyle/>
                    <a:p>
                      <a:r>
                        <a:rPr lang="pt-BR" sz="2800">
                          <a:effectLst/>
                        </a:rPr>
                        <a:t>Offline limitado</a:t>
                      </a:r>
                    </a:p>
                  </a:txBody>
                  <a:tcPr anchor="ctr"/>
                </a:tc>
                <a:extLst>
                  <a:ext uri="{0D108BD9-81ED-4DB2-BD59-A6C34878D82A}">
                    <a16:rowId xmlns:a16="http://schemas.microsoft.com/office/drawing/2014/main" val="293342750"/>
                  </a:ext>
                </a:extLst>
              </a:tr>
              <a:tr h="370840">
                <a:tc>
                  <a:txBody>
                    <a:bodyPr/>
                    <a:lstStyle/>
                    <a:p>
                      <a:r>
                        <a:rPr lang="pt-BR" sz="2800" b="1">
                          <a:effectLst/>
                        </a:rPr>
                        <a:t>Adobe XD</a:t>
                      </a:r>
                      <a:endParaRPr lang="pt-BR" sz="2800">
                        <a:effectLst/>
                      </a:endParaRPr>
                    </a:p>
                  </a:txBody>
                  <a:tcPr anchor="ctr"/>
                </a:tc>
                <a:tc>
                  <a:txBody>
                    <a:bodyPr/>
                    <a:lstStyle/>
                    <a:p>
                      <a:r>
                        <a:rPr lang="pt-BR" sz="2800">
                          <a:effectLst/>
                        </a:rPr>
                        <a:t>Animações complexas</a:t>
                      </a:r>
                    </a:p>
                  </a:txBody>
                  <a:tcPr anchor="ctr"/>
                </a:tc>
                <a:tc>
                  <a:txBody>
                    <a:bodyPr/>
                    <a:lstStyle/>
                    <a:p>
                      <a:r>
                        <a:rPr lang="pt-BR" sz="2800">
                          <a:effectLst/>
                        </a:rPr>
                        <a:t>Requer assinatura Adobe</a:t>
                      </a:r>
                    </a:p>
                  </a:txBody>
                  <a:tcPr anchor="ctr"/>
                </a:tc>
                <a:extLst>
                  <a:ext uri="{0D108BD9-81ED-4DB2-BD59-A6C34878D82A}">
                    <a16:rowId xmlns:a16="http://schemas.microsoft.com/office/drawing/2014/main" val="2518000368"/>
                  </a:ext>
                </a:extLst>
              </a:tr>
              <a:tr h="370840">
                <a:tc>
                  <a:txBody>
                    <a:bodyPr/>
                    <a:lstStyle/>
                    <a:p>
                      <a:r>
                        <a:rPr lang="pt-BR" sz="2800" b="1">
                          <a:effectLst/>
                        </a:rPr>
                        <a:t>Sketch</a:t>
                      </a:r>
                      <a:endParaRPr lang="pt-BR" sz="2800">
                        <a:effectLst/>
                      </a:endParaRPr>
                    </a:p>
                  </a:txBody>
                  <a:tcPr anchor="ctr"/>
                </a:tc>
                <a:tc>
                  <a:txBody>
                    <a:bodyPr/>
                    <a:lstStyle/>
                    <a:p>
                      <a:r>
                        <a:rPr lang="pt-BR" sz="2800">
                          <a:effectLst/>
                        </a:rPr>
                        <a:t>Precisão visual</a:t>
                      </a:r>
                    </a:p>
                  </a:txBody>
                  <a:tcPr anchor="ctr"/>
                </a:tc>
                <a:tc>
                  <a:txBody>
                    <a:bodyPr/>
                    <a:lstStyle/>
                    <a:p>
                      <a:r>
                        <a:rPr lang="pt-BR" sz="2800">
                          <a:effectLst/>
                        </a:rPr>
                        <a:t>Apenas macOS</a:t>
                      </a:r>
                    </a:p>
                  </a:txBody>
                  <a:tcPr anchor="ctr"/>
                </a:tc>
                <a:extLst>
                  <a:ext uri="{0D108BD9-81ED-4DB2-BD59-A6C34878D82A}">
                    <a16:rowId xmlns:a16="http://schemas.microsoft.com/office/drawing/2014/main" val="3930767272"/>
                  </a:ext>
                </a:extLst>
              </a:tr>
              <a:tr h="370840">
                <a:tc>
                  <a:txBody>
                    <a:bodyPr/>
                    <a:lstStyle/>
                    <a:p>
                      <a:r>
                        <a:rPr lang="pt-BR" sz="2800" b="1">
                          <a:effectLst/>
                        </a:rPr>
                        <a:t>InVision</a:t>
                      </a:r>
                      <a:endParaRPr lang="pt-BR" sz="2800">
                        <a:effectLst/>
                      </a:endParaRPr>
                    </a:p>
                  </a:txBody>
                  <a:tcPr anchor="ctr"/>
                </a:tc>
                <a:tc>
                  <a:txBody>
                    <a:bodyPr/>
                    <a:lstStyle/>
                    <a:p>
                      <a:r>
                        <a:rPr lang="pt-BR" sz="2800">
                          <a:effectLst/>
                        </a:rPr>
                        <a:t>Feedback de stakeholders</a:t>
                      </a:r>
                    </a:p>
                  </a:txBody>
                  <a:tcPr anchor="ctr"/>
                </a:tc>
                <a:tc>
                  <a:txBody>
                    <a:bodyPr/>
                    <a:lstStyle/>
                    <a:p>
                      <a:r>
                        <a:rPr lang="pt-BR" sz="2800">
                          <a:effectLst/>
                        </a:rPr>
                        <a:t>Depende de outras ferramentas</a:t>
                      </a:r>
                    </a:p>
                  </a:txBody>
                  <a:tcPr anchor="ctr"/>
                </a:tc>
                <a:extLst>
                  <a:ext uri="{0D108BD9-81ED-4DB2-BD59-A6C34878D82A}">
                    <a16:rowId xmlns:a16="http://schemas.microsoft.com/office/drawing/2014/main" val="2872175210"/>
                  </a:ext>
                </a:extLst>
              </a:tr>
              <a:tr h="370840">
                <a:tc>
                  <a:txBody>
                    <a:bodyPr/>
                    <a:lstStyle/>
                    <a:p>
                      <a:r>
                        <a:rPr lang="pt-BR" sz="2800" b="1">
                          <a:effectLst/>
                        </a:rPr>
                        <a:t>Framer</a:t>
                      </a:r>
                      <a:endParaRPr lang="pt-BR" sz="2800">
                        <a:effectLst/>
                      </a:endParaRPr>
                    </a:p>
                  </a:txBody>
                  <a:tcPr anchor="ctr"/>
                </a:tc>
                <a:tc>
                  <a:txBody>
                    <a:bodyPr/>
                    <a:lstStyle/>
                    <a:p>
                      <a:r>
                        <a:rPr lang="pt-BR" sz="2800">
                          <a:effectLst/>
                        </a:rPr>
                        <a:t>Protótipos próximos do código</a:t>
                      </a:r>
                    </a:p>
                  </a:txBody>
                  <a:tcPr anchor="ctr"/>
                </a:tc>
                <a:tc>
                  <a:txBody>
                    <a:bodyPr/>
                    <a:lstStyle/>
                    <a:p>
                      <a:r>
                        <a:rPr lang="pt-BR" sz="2800">
                          <a:effectLst/>
                        </a:rPr>
                        <a:t>Curva de aprendizado</a:t>
                      </a:r>
                    </a:p>
                  </a:txBody>
                  <a:tcPr anchor="ctr"/>
                </a:tc>
                <a:extLst>
                  <a:ext uri="{0D108BD9-81ED-4DB2-BD59-A6C34878D82A}">
                    <a16:rowId xmlns:a16="http://schemas.microsoft.com/office/drawing/2014/main" val="488709065"/>
                  </a:ext>
                </a:extLst>
              </a:tr>
              <a:tr h="370840">
                <a:tc>
                  <a:txBody>
                    <a:bodyPr/>
                    <a:lstStyle/>
                    <a:p>
                      <a:r>
                        <a:rPr lang="pt-BR" sz="2800" b="1">
                          <a:effectLst/>
                        </a:rPr>
                        <a:t>Webflow</a:t>
                      </a:r>
                      <a:endParaRPr lang="pt-BR" sz="2800">
                        <a:effectLst/>
                      </a:endParaRPr>
                    </a:p>
                  </a:txBody>
                  <a:tcPr anchor="ctr"/>
                </a:tc>
                <a:tc>
                  <a:txBody>
                    <a:bodyPr/>
                    <a:lstStyle/>
                    <a:p>
                      <a:r>
                        <a:rPr lang="pt-BR" sz="2800">
                          <a:effectLst/>
                        </a:rPr>
                        <a:t>Gera código automaticamente</a:t>
                      </a:r>
                    </a:p>
                  </a:txBody>
                  <a:tcPr anchor="ctr"/>
                </a:tc>
                <a:tc>
                  <a:txBody>
                    <a:bodyPr/>
                    <a:lstStyle/>
                    <a:p>
                      <a:r>
                        <a:rPr lang="pt-BR" sz="2800" dirty="0">
                          <a:effectLst/>
                        </a:rPr>
                        <a:t>Flexibilidade limitada</a:t>
                      </a:r>
                    </a:p>
                  </a:txBody>
                  <a:tcPr anchor="ctr"/>
                </a:tc>
                <a:extLst>
                  <a:ext uri="{0D108BD9-81ED-4DB2-BD59-A6C34878D82A}">
                    <a16:rowId xmlns:a16="http://schemas.microsoft.com/office/drawing/2014/main" val="3280058249"/>
                  </a:ext>
                </a:extLst>
              </a:tr>
            </a:tbl>
          </a:graphicData>
        </a:graphic>
      </p:graphicFrame>
    </p:spTree>
    <p:extLst>
      <p:ext uri="{BB962C8B-B14F-4D97-AF65-F5344CB8AC3E}">
        <p14:creationId xmlns:p14="http://schemas.microsoft.com/office/powerpoint/2010/main" val="2851381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B651C-CDE0-48EA-8164-27051DE2F136}"/>
            </a:ext>
          </a:extLst>
        </p:cNvPr>
        <p:cNvGrpSpPr/>
        <p:nvPr/>
      </p:nvGrpSpPr>
      <p:grpSpPr>
        <a:xfrm>
          <a:off x="0" y="0"/>
          <a:ext cx="0" cy="0"/>
          <a:chOff x="0" y="0"/>
          <a:chExt cx="0" cy="0"/>
        </a:xfrm>
      </p:grpSpPr>
      <p:sp>
        <p:nvSpPr>
          <p:cNvPr id="9" name="Espaço Reservado para Texto 8">
            <a:extLst>
              <a:ext uri="{FF2B5EF4-FFF2-40B4-BE49-F238E27FC236}">
                <a16:creationId xmlns:a16="http://schemas.microsoft.com/office/drawing/2014/main" id="{205EDB36-2811-2E27-F65D-7BBDBA6F017B}"/>
              </a:ext>
            </a:extLst>
          </p:cNvPr>
          <p:cNvSpPr>
            <a:spLocks noGrp="1"/>
          </p:cNvSpPr>
          <p:nvPr>
            <p:ph type="body" sz="quarter" idx="10"/>
          </p:nvPr>
        </p:nvSpPr>
        <p:spPr>
          <a:xfrm>
            <a:off x="1237418" y="3281976"/>
            <a:ext cx="15069382" cy="5758458"/>
          </a:xfrm>
        </p:spPr>
        <p:txBody>
          <a:bodyPr/>
          <a:lstStyle/>
          <a:p>
            <a:pPr algn="just">
              <a:lnSpc>
                <a:spcPct val="100000"/>
              </a:lnSpc>
            </a:pPr>
            <a:r>
              <a:rPr lang="pt-BR" b="1" dirty="0"/>
              <a:t>Prototipagem</a:t>
            </a:r>
            <a:endParaRPr lang="pt-BR" dirty="0"/>
          </a:p>
          <a:p>
            <a:pPr lvl="1" algn="just">
              <a:lnSpc>
                <a:spcPct val="100000"/>
              </a:lnSpc>
            </a:pPr>
            <a:r>
              <a:rPr lang="pt-BR" sz="2800" dirty="0"/>
              <a:t> </a:t>
            </a:r>
            <a:r>
              <a:rPr lang="pt-BR" sz="2800" dirty="0" err="1"/>
              <a:t>Figma</a:t>
            </a:r>
            <a:endParaRPr lang="pt-BR" sz="2800" dirty="0"/>
          </a:p>
          <a:p>
            <a:pPr lvl="2" algn="just">
              <a:lnSpc>
                <a:spcPct val="100000"/>
              </a:lnSpc>
            </a:pPr>
            <a:r>
              <a:rPr lang="pt-BR" sz="2800" dirty="0"/>
              <a:t>Vantagens:</a:t>
            </a:r>
          </a:p>
          <a:p>
            <a:pPr lvl="3" algn="just">
              <a:lnSpc>
                <a:spcPct val="100000"/>
              </a:lnSpc>
            </a:pPr>
            <a:r>
              <a:rPr lang="pt-BR" sz="2600" dirty="0"/>
              <a:t>Gratuito, colaborativo em tempo real, plugins (</a:t>
            </a:r>
            <a:r>
              <a:rPr lang="pt-BR" sz="2600" dirty="0" err="1"/>
              <a:t>ex</a:t>
            </a:r>
            <a:r>
              <a:rPr lang="pt-BR" sz="2600" dirty="0"/>
              <a:t>: Auto Layout, CSS </a:t>
            </a:r>
            <a:r>
              <a:rPr lang="pt-BR" sz="2600" dirty="0" err="1"/>
              <a:t>export</a:t>
            </a:r>
            <a:r>
              <a:rPr lang="pt-BR" sz="2600" dirty="0"/>
              <a:t>).</a:t>
            </a:r>
          </a:p>
          <a:p>
            <a:pPr lvl="3" algn="just">
              <a:lnSpc>
                <a:spcPct val="100000"/>
              </a:lnSpc>
            </a:pPr>
            <a:r>
              <a:rPr lang="pt-BR" sz="2600" dirty="0"/>
              <a:t>Ideal para designers e desenvolvedores (exporta SVG, CSS, imagens).</a:t>
            </a:r>
          </a:p>
          <a:p>
            <a:pPr lvl="3" algn="just">
              <a:lnSpc>
                <a:spcPct val="100000"/>
              </a:lnSpc>
            </a:pPr>
            <a:r>
              <a:rPr lang="pt-BR" sz="2600" dirty="0"/>
              <a:t>Indicação: Projetos que exigem colaboração e integração com código.</a:t>
            </a:r>
          </a:p>
          <a:p>
            <a:pPr lvl="2" algn="just">
              <a:lnSpc>
                <a:spcPct val="100000"/>
              </a:lnSpc>
            </a:pPr>
            <a:endParaRPr lang="pt-BR" sz="2800" dirty="0"/>
          </a:p>
          <a:p>
            <a:pPr lvl="2" algn="just">
              <a:lnSpc>
                <a:spcPct val="100000"/>
              </a:lnSpc>
            </a:pPr>
            <a:r>
              <a:rPr lang="pt-BR" sz="2800" dirty="0"/>
              <a:t> Criar uma Conta e Novo Projeto</a:t>
            </a:r>
          </a:p>
          <a:p>
            <a:pPr lvl="3" algn="just">
              <a:lnSpc>
                <a:spcPct val="100000"/>
              </a:lnSpc>
            </a:pPr>
            <a:r>
              <a:rPr lang="pt-BR" sz="2600" dirty="0"/>
              <a:t>Acesse </a:t>
            </a:r>
            <a:r>
              <a:rPr lang="pt-BR" sz="2600" dirty="0" err="1"/>
              <a:t>Figma</a:t>
            </a:r>
            <a:r>
              <a:rPr lang="pt-BR" sz="2600" dirty="0"/>
              <a:t> e crie uma conta gratuita.</a:t>
            </a:r>
          </a:p>
          <a:p>
            <a:pPr lvl="3" algn="just">
              <a:lnSpc>
                <a:spcPct val="100000"/>
              </a:lnSpc>
            </a:pPr>
            <a:r>
              <a:rPr lang="pt-BR" sz="2600" dirty="0"/>
              <a:t>Clique em "New File" para abrir uma nova página de design.</a:t>
            </a:r>
          </a:p>
        </p:txBody>
      </p:sp>
      <p:sp>
        <p:nvSpPr>
          <p:cNvPr id="22" name="Título 4">
            <a:extLst>
              <a:ext uri="{FF2B5EF4-FFF2-40B4-BE49-F238E27FC236}">
                <a16:creationId xmlns:a16="http://schemas.microsoft.com/office/drawing/2014/main" id="{D8F347EF-140B-B6C7-3F06-3270A2CC5436}"/>
              </a:ext>
            </a:extLst>
          </p:cNvPr>
          <p:cNvSpPr txBox="1">
            <a:spLocks/>
          </p:cNvSpPr>
          <p:nvPr/>
        </p:nvSpPr>
        <p:spPr>
          <a:xfrm>
            <a:off x="1237418" y="1976965"/>
            <a:ext cx="15773400" cy="728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600" b="1" dirty="0">
                <a:latin typeface="Calibri" panose="020F0502020204030204" pitchFamily="34" charset="0"/>
                <a:ea typeface="Calibri" panose="020F0502020204030204" pitchFamily="34" charset="0"/>
                <a:cs typeface="Calibri" panose="020F0502020204030204" pitchFamily="34" charset="0"/>
              </a:rPr>
              <a:t>Ambiente de desenvolvimento e estudo de caso</a:t>
            </a:r>
            <a:endParaRPr lang="pt-BR" sz="3600" dirty="0"/>
          </a:p>
        </p:txBody>
      </p:sp>
      <p:pic>
        <p:nvPicPr>
          <p:cNvPr id="2" name="Picture 2" descr="Diretrizes de uso da marca Figma | Figma">
            <a:extLst>
              <a:ext uri="{FF2B5EF4-FFF2-40B4-BE49-F238E27FC236}">
                <a16:creationId xmlns:a16="http://schemas.microsoft.com/office/drawing/2014/main" id="{6839CF38-D737-85BE-FAE4-6E7A6D510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7400" y="46101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53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BFA6B-810C-0540-B113-EB636C857A19}"/>
              </a:ext>
            </a:extLst>
          </p:cNvPr>
          <p:cNvSpPr>
            <a:spLocks noGrp="1"/>
          </p:cNvSpPr>
          <p:nvPr>
            <p:ph type="title" idx="4294967295"/>
          </p:nvPr>
        </p:nvSpPr>
        <p:spPr>
          <a:xfrm>
            <a:off x="0" y="2641600"/>
            <a:ext cx="7386638" cy="4806950"/>
          </a:xfrm>
          <a:prstGeom prst="rect">
            <a:avLst/>
          </a:prstGeom>
        </p:spPr>
        <p:txBody>
          <a:bodyPr vert="horz" lIns="137160" tIns="68580" rIns="137160" bIns="68580" rtlCol="0" anchor="ctr">
            <a:normAutofit/>
          </a:bodyPr>
          <a:lstStyle/>
          <a:p>
            <a:pPr defTabSz="1371600">
              <a:lnSpc>
                <a:spcPct val="90000"/>
              </a:lnSpc>
            </a:pPr>
            <a:r>
              <a:rPr lang="en-US" sz="8100" b="1" dirty="0">
                <a:solidFill>
                  <a:srgbClr val="B6A07D"/>
                </a:solidFill>
              </a:rPr>
              <a:t>DÚVIDAS?</a:t>
            </a:r>
          </a:p>
        </p:txBody>
      </p:sp>
      <p:sp>
        <p:nvSpPr>
          <p:cNvPr id="4" name="Espaço Reservado para Número de Slide 3">
            <a:extLst>
              <a:ext uri="{FF2B5EF4-FFF2-40B4-BE49-F238E27FC236}">
                <a16:creationId xmlns:a16="http://schemas.microsoft.com/office/drawing/2014/main" id="{43B332CD-80D9-BD4E-B6A9-43E406FADF9B}"/>
              </a:ext>
            </a:extLst>
          </p:cNvPr>
          <p:cNvSpPr>
            <a:spLocks noGrp="1"/>
          </p:cNvSpPr>
          <p:nvPr>
            <p:ph type="sldNum" sz="quarter" idx="4294967295"/>
          </p:nvPr>
        </p:nvSpPr>
        <p:spPr>
          <a:xfrm>
            <a:off x="14173200" y="9534525"/>
            <a:ext cx="4114800" cy="547688"/>
          </a:xfrm>
          <a:prstGeom prst="rect">
            <a:avLst/>
          </a:prstGeom>
        </p:spPr>
        <p:txBody>
          <a:bodyPr vert="horz" lIns="137160" tIns="68580" rIns="137160" bIns="68580" rtlCol="0" anchor="ctr">
            <a:normAutofit/>
          </a:bodyPr>
          <a:lstStyle/>
          <a:p>
            <a:pPr defTabSz="1371600">
              <a:spcAft>
                <a:spcPts val="900"/>
              </a:spcAft>
              <a:defRPr/>
            </a:pPr>
            <a:fld id="{A9B0D8CA-817B-9E4B-9DB0-A451089E105D}" type="slidenum">
              <a:rPr lang="en-US" sz="1800">
                <a:solidFill>
                  <a:schemeClr val="bg1"/>
                </a:solidFill>
                <a:latin typeface="Calibri" panose="020F0502020204030204"/>
              </a:rPr>
              <a:pPr defTabSz="1371600">
                <a:spcAft>
                  <a:spcPts val="900"/>
                </a:spcAft>
                <a:defRPr/>
              </a:pPr>
              <a:t>63</a:t>
            </a:fld>
            <a:endParaRPr lang="en-US" sz="1800">
              <a:solidFill>
                <a:schemeClr val="bg1"/>
              </a:solidFill>
              <a:latin typeface="Calibri" panose="020F0502020204030204"/>
            </a:endParaRPr>
          </a:p>
        </p:txBody>
      </p:sp>
    </p:spTree>
    <p:extLst>
      <p:ext uri="{BB962C8B-B14F-4D97-AF65-F5344CB8AC3E}">
        <p14:creationId xmlns:p14="http://schemas.microsoft.com/office/powerpoint/2010/main" val="12400950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4B98-84EF-1984-5A10-7384B47184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A03F3F-2918-8568-51F4-0471E746C1FB}"/>
              </a:ext>
            </a:extLst>
          </p:cNvPr>
          <p:cNvSpPr>
            <a:spLocks noGrp="1"/>
          </p:cNvSpPr>
          <p:nvPr>
            <p:ph type="title" idx="4294967295"/>
          </p:nvPr>
        </p:nvSpPr>
        <p:spPr>
          <a:xfrm>
            <a:off x="0" y="2641600"/>
            <a:ext cx="7386638" cy="4806950"/>
          </a:xfrm>
          <a:prstGeom prst="rect">
            <a:avLst/>
          </a:prstGeom>
        </p:spPr>
        <p:txBody>
          <a:bodyPr vert="horz" lIns="137160" tIns="68580" rIns="137160" bIns="68580" rtlCol="0" anchor="ctr">
            <a:normAutofit/>
          </a:bodyPr>
          <a:lstStyle/>
          <a:p>
            <a:pPr defTabSz="1371600">
              <a:lnSpc>
                <a:spcPct val="90000"/>
              </a:lnSpc>
            </a:pPr>
            <a:r>
              <a:rPr lang="pt-BR" sz="8100" b="1" noProof="0" dirty="0">
                <a:solidFill>
                  <a:srgbClr val="B6A07D"/>
                </a:solidFill>
              </a:rPr>
              <a:t>Próxima aula:</a:t>
            </a:r>
            <a:br>
              <a:rPr lang="pt-BR" sz="8100" b="1" noProof="0" dirty="0">
                <a:solidFill>
                  <a:srgbClr val="B6A07D"/>
                </a:solidFill>
              </a:rPr>
            </a:br>
            <a:r>
              <a:rPr lang="pt-BR" sz="8100" b="1" noProof="0" dirty="0">
                <a:solidFill>
                  <a:srgbClr val="B6A07D"/>
                </a:solidFill>
              </a:rPr>
              <a:t>Arquitetura de Microsserviços</a:t>
            </a:r>
          </a:p>
        </p:txBody>
      </p:sp>
      <p:sp>
        <p:nvSpPr>
          <p:cNvPr id="4" name="Espaço Reservado para Número de Slide 3">
            <a:extLst>
              <a:ext uri="{FF2B5EF4-FFF2-40B4-BE49-F238E27FC236}">
                <a16:creationId xmlns:a16="http://schemas.microsoft.com/office/drawing/2014/main" id="{215AF4B5-69E2-0199-9BF9-C9A37F7509F9}"/>
              </a:ext>
            </a:extLst>
          </p:cNvPr>
          <p:cNvSpPr>
            <a:spLocks noGrp="1"/>
          </p:cNvSpPr>
          <p:nvPr>
            <p:ph type="sldNum" sz="quarter" idx="4294967295"/>
          </p:nvPr>
        </p:nvSpPr>
        <p:spPr>
          <a:xfrm>
            <a:off x="14173200" y="9534525"/>
            <a:ext cx="4114800" cy="547688"/>
          </a:xfrm>
          <a:prstGeom prst="rect">
            <a:avLst/>
          </a:prstGeom>
        </p:spPr>
        <p:txBody>
          <a:bodyPr vert="horz" lIns="137160" tIns="68580" rIns="137160" bIns="68580" rtlCol="0" anchor="ctr">
            <a:normAutofit/>
          </a:bodyPr>
          <a:lstStyle/>
          <a:p>
            <a:pPr defTabSz="1371600">
              <a:spcAft>
                <a:spcPts val="900"/>
              </a:spcAft>
              <a:defRPr/>
            </a:pPr>
            <a:fld id="{A9B0D8CA-817B-9E4B-9DB0-A451089E105D}" type="slidenum">
              <a:rPr lang="pt-BR" sz="1800" noProof="0" smtClean="0">
                <a:solidFill>
                  <a:schemeClr val="bg1"/>
                </a:solidFill>
                <a:latin typeface="Calibri" panose="020F0502020204030204"/>
              </a:rPr>
              <a:pPr defTabSz="1371600">
                <a:spcAft>
                  <a:spcPts val="900"/>
                </a:spcAft>
                <a:defRPr/>
              </a:pPr>
              <a:t>64</a:t>
            </a:fld>
            <a:endParaRPr lang="pt-BR" sz="1800" noProof="0" dirty="0">
              <a:solidFill>
                <a:schemeClr val="bg1"/>
              </a:solidFill>
              <a:latin typeface="Calibri" panose="020F0502020204030204"/>
            </a:endParaRPr>
          </a:p>
        </p:txBody>
      </p:sp>
    </p:spTree>
    <p:extLst>
      <p:ext uri="{BB962C8B-B14F-4D97-AF65-F5344CB8AC3E}">
        <p14:creationId xmlns:p14="http://schemas.microsoft.com/office/powerpoint/2010/main" val="3828289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05AC27BD-7C8B-A161-9E02-E9240F9D2A07}"/>
              </a:ext>
            </a:extLst>
          </p:cNvPr>
          <p:cNvSpPr txBox="1"/>
          <p:nvPr/>
        </p:nvSpPr>
        <p:spPr>
          <a:xfrm>
            <a:off x="685800" y="3250674"/>
            <a:ext cx="10972800" cy="3785652"/>
          </a:xfrm>
          <a:prstGeom prst="rect">
            <a:avLst/>
          </a:prstGeom>
          <a:noFill/>
        </p:spPr>
        <p:txBody>
          <a:bodyPr wrap="square">
            <a:spAutoFit/>
          </a:bodyPr>
          <a:lstStyle/>
          <a:p>
            <a:pPr algn="ctr"/>
            <a:r>
              <a:rPr lang="pt-BR" sz="4800" b="1" noProof="0" dirty="0">
                <a:solidFill>
                  <a:srgbClr val="B6A07D"/>
                </a:solidFill>
              </a:rPr>
              <a:t>Obrigado!</a:t>
            </a:r>
            <a:br>
              <a:rPr lang="pt-BR" sz="4800" b="1" noProof="0" dirty="0">
                <a:solidFill>
                  <a:srgbClr val="B6A07D"/>
                </a:solidFill>
              </a:rPr>
            </a:br>
            <a:br>
              <a:rPr lang="pt-BR" sz="4800" b="1" noProof="0" dirty="0">
                <a:solidFill>
                  <a:srgbClr val="B6A07D"/>
                </a:solidFill>
              </a:rPr>
            </a:br>
            <a:br>
              <a:rPr lang="pt-BR" sz="4800" b="1" noProof="0" dirty="0">
                <a:solidFill>
                  <a:srgbClr val="B6A07D"/>
                </a:solidFill>
              </a:rPr>
            </a:br>
            <a:r>
              <a:rPr lang="pt-BR" sz="4800" b="1" noProof="0" dirty="0">
                <a:solidFill>
                  <a:srgbClr val="B6A07D"/>
                </a:solidFill>
              </a:rPr>
              <a:t>leonardo.guimaraes@newtonpaiva.br</a:t>
            </a:r>
            <a:br>
              <a:rPr lang="pt-BR" sz="4800" b="1" noProof="0" dirty="0">
                <a:solidFill>
                  <a:srgbClr val="B6A07D"/>
                </a:solidFill>
              </a:rPr>
            </a:br>
            <a:endParaRPr lang="pt-BR" sz="4800" dirty="0"/>
          </a:p>
        </p:txBody>
      </p:sp>
    </p:spTree>
    <p:extLst>
      <p:ext uri="{BB962C8B-B14F-4D97-AF65-F5344CB8AC3E}">
        <p14:creationId xmlns:p14="http://schemas.microsoft.com/office/powerpoint/2010/main" val="249938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DC0FA-C0A8-77F0-831A-1173C5A02F15}"/>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A1E8C92B-30C7-AC39-A2FE-7DE8F7BDCF53}"/>
              </a:ext>
            </a:extLst>
          </p:cNvPr>
          <p:cNvSpPr>
            <a:spLocks noGrp="1"/>
          </p:cNvSpPr>
          <p:nvPr>
            <p:ph type="body" sz="quarter" idx="10"/>
          </p:nvPr>
        </p:nvSpPr>
        <p:spPr>
          <a:xfrm>
            <a:off x="1338229" y="3394078"/>
            <a:ext cx="9786971" cy="4762497"/>
          </a:xfrm>
          <a:prstGeom prst="rect">
            <a:avLst/>
          </a:prstGeom>
        </p:spPr>
        <p:txBody>
          <a:bodyPr>
            <a:noAutofit/>
          </a:bodyPr>
          <a:lstStyle/>
          <a:p>
            <a:pPr marL="0" indent="0" algn="just">
              <a:buNone/>
            </a:pPr>
            <a:r>
              <a:rPr lang="pt-BR" b="1" dirty="0">
                <a:latin typeface="Calibri" panose="020F0502020204030204" pitchFamily="34" charset="0"/>
                <a:ea typeface="Calibri" panose="020F0502020204030204" pitchFamily="34" charset="0"/>
                <a:cs typeface="Calibri" panose="020F0502020204030204" pitchFamily="34" charset="0"/>
              </a:rPr>
              <a:t>As Bases da Internet (1960-1970) 🔌</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1969:</a:t>
            </a:r>
            <a:r>
              <a:rPr lang="pt-BR" dirty="0">
                <a:latin typeface="Calibri" panose="020F0502020204030204" pitchFamily="34" charset="0"/>
                <a:ea typeface="Calibri" panose="020F0502020204030204" pitchFamily="34" charset="0"/>
                <a:cs typeface="Calibri" panose="020F0502020204030204" pitchFamily="34" charset="0"/>
              </a:rPr>
              <a:t> Criação da ARPANET, a rede precursora da internet, financiada pelo Departamento de Defesa dos EUA.</a:t>
            </a:r>
          </a:p>
          <a:p>
            <a:pPr algn="just">
              <a:buFont typeface="Arial" panose="020B0604020202020204" pitchFamily="34" charset="0"/>
              <a:buChar char="•"/>
            </a:pPr>
            <a:r>
              <a:rPr lang="pt-BR" b="1" dirty="0">
                <a:latin typeface="Calibri" panose="020F0502020204030204" pitchFamily="34" charset="0"/>
                <a:ea typeface="Calibri" panose="020F0502020204030204" pitchFamily="34" charset="0"/>
                <a:cs typeface="Calibri" panose="020F0502020204030204" pitchFamily="34" charset="0"/>
              </a:rPr>
              <a:t>1974:</a:t>
            </a:r>
            <a:r>
              <a:rPr lang="pt-BR" dirty="0">
                <a:latin typeface="Calibri" panose="020F0502020204030204" pitchFamily="34" charset="0"/>
                <a:ea typeface="Calibri" panose="020F0502020204030204" pitchFamily="34" charset="0"/>
                <a:cs typeface="Calibri" panose="020F0502020204030204" pitchFamily="34" charset="0"/>
              </a:rPr>
              <a:t> Desenvolvimento do TCP/IP, padronizando a comunicação entre redes diversas.</a:t>
            </a:r>
          </a:p>
          <a:p>
            <a:pPr marL="571500" indent="-571500" algn="just">
              <a:buFont typeface="Arial" panose="020B0604020202020204" pitchFamily="34" charset="0"/>
              <a:buChar char="•"/>
            </a:pPr>
            <a:endParaRPr lang="pt-BR"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AA7DCCD6-765A-EE5C-DEC9-388AAAE5A5FE}"/>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D74D203C-6589-8E36-0A5A-CC24BD1F52BA}"/>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205501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D6741-33F5-39E4-32CC-6850614A8B2D}"/>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7232674A-4567-51C4-227A-DBCC6265B662}"/>
              </a:ext>
            </a:extLst>
          </p:cNvPr>
          <p:cNvSpPr>
            <a:spLocks noGrp="1"/>
          </p:cNvSpPr>
          <p:nvPr>
            <p:ph type="body" sz="quarter" idx="10"/>
          </p:nvPr>
        </p:nvSpPr>
        <p:spPr>
          <a:xfrm>
            <a:off x="1338229" y="3394078"/>
            <a:ext cx="10015571" cy="5064118"/>
          </a:xfrm>
          <a:prstGeom prst="rect">
            <a:avLst/>
          </a:prstGeom>
        </p:spPr>
        <p:txBody>
          <a:bodyPr>
            <a:noAutofit/>
          </a:bodyPr>
          <a:lstStyle/>
          <a:p>
            <a:pPr marL="0" indent="0" algn="just">
              <a:buNone/>
            </a:pPr>
            <a:r>
              <a:rPr lang="pt-BR" b="1" dirty="0">
                <a:latin typeface="Calibri" panose="020F0502020204030204" pitchFamily="34" charset="0"/>
                <a:ea typeface="Calibri" panose="020F0502020204030204" pitchFamily="34" charset="0"/>
                <a:cs typeface="Calibri" panose="020F0502020204030204" pitchFamily="34" charset="0"/>
              </a:rPr>
              <a:t>A Internet Começa a se Popularizar (1980-1990) 💻</a:t>
            </a:r>
          </a:p>
          <a:p>
            <a:pPr algn="just"/>
            <a:r>
              <a:rPr lang="pt-BR" b="1" dirty="0">
                <a:latin typeface="Calibri" panose="020F0502020204030204" pitchFamily="34" charset="0"/>
                <a:ea typeface="Calibri" panose="020F0502020204030204" pitchFamily="34" charset="0"/>
                <a:cs typeface="Calibri" panose="020F0502020204030204" pitchFamily="34" charset="0"/>
              </a:rPr>
              <a:t>Início dos anos 1980:</a:t>
            </a:r>
            <a:r>
              <a:rPr lang="pt-BR" dirty="0">
                <a:latin typeface="Calibri" panose="020F0502020204030204" pitchFamily="34" charset="0"/>
                <a:ea typeface="Calibri" panose="020F0502020204030204" pitchFamily="34" charset="0"/>
                <a:cs typeface="Calibri" panose="020F0502020204030204" pitchFamily="34" charset="0"/>
              </a:rPr>
              <a:t> Uso restrito a universidades e órgãos governamentais.</a:t>
            </a:r>
          </a:p>
          <a:p>
            <a:pPr algn="just"/>
            <a:r>
              <a:rPr lang="pt-BR" b="1" dirty="0">
                <a:latin typeface="Calibri" panose="020F0502020204030204" pitchFamily="34" charset="0"/>
                <a:ea typeface="Calibri" panose="020F0502020204030204" pitchFamily="34" charset="0"/>
                <a:cs typeface="Calibri" panose="020F0502020204030204" pitchFamily="34" charset="0"/>
              </a:rPr>
              <a:t>1983:</a:t>
            </a:r>
            <a:r>
              <a:rPr lang="pt-BR" dirty="0">
                <a:latin typeface="Calibri" panose="020F0502020204030204" pitchFamily="34" charset="0"/>
                <a:ea typeface="Calibri" panose="020F0502020204030204" pitchFamily="34" charset="0"/>
                <a:cs typeface="Calibri" panose="020F0502020204030204" pitchFamily="34" charset="0"/>
              </a:rPr>
              <a:t> Introdução do Sistema de Nomes de Domínio (DNS), facilitando a navegação.</a:t>
            </a:r>
          </a:p>
          <a:p>
            <a:pPr algn="just"/>
            <a:r>
              <a:rPr lang="pt-BR" b="1" dirty="0">
                <a:latin typeface="Calibri" panose="020F0502020204030204" pitchFamily="34" charset="0"/>
                <a:ea typeface="Calibri" panose="020F0502020204030204" pitchFamily="34" charset="0"/>
                <a:cs typeface="Calibri" panose="020F0502020204030204" pitchFamily="34" charset="0"/>
              </a:rPr>
              <a:t>1989:</a:t>
            </a:r>
            <a:r>
              <a:rPr lang="pt-BR" dirty="0">
                <a:latin typeface="Calibri" panose="020F0502020204030204" pitchFamily="34" charset="0"/>
                <a:ea typeface="Calibri" panose="020F0502020204030204" pitchFamily="34" charset="0"/>
                <a:cs typeface="Calibri" panose="020F0502020204030204" pitchFamily="34" charset="0"/>
              </a:rPr>
              <a:t> Tim Berners-Lee propõe a World </a:t>
            </a:r>
            <a:r>
              <a:rPr lang="pt-BR" dirty="0" err="1">
                <a:latin typeface="Calibri" panose="020F0502020204030204" pitchFamily="34" charset="0"/>
                <a:ea typeface="Calibri" panose="020F0502020204030204" pitchFamily="34" charset="0"/>
                <a:cs typeface="Calibri" panose="020F0502020204030204" pitchFamily="34" charset="0"/>
              </a:rPr>
              <a:t>Wide</a:t>
            </a:r>
            <a:r>
              <a:rPr lang="pt-BR" dirty="0">
                <a:latin typeface="Calibri" panose="020F0502020204030204" pitchFamily="34" charset="0"/>
                <a:ea typeface="Calibri" panose="020F0502020204030204" pitchFamily="34" charset="0"/>
                <a:cs typeface="Calibri" panose="020F0502020204030204" pitchFamily="34" charset="0"/>
              </a:rPr>
              <a:t> Web (WWW) no </a:t>
            </a:r>
            <a:r>
              <a:rPr lang="en-US" dirty="0"/>
              <a:t>European Organization for Nuclear Research </a:t>
            </a:r>
            <a:r>
              <a:rPr lang="pt-BR" dirty="0">
                <a:latin typeface="Calibri" panose="020F0502020204030204" pitchFamily="34" charset="0"/>
                <a:ea typeface="Calibri" panose="020F0502020204030204" pitchFamily="34" charset="0"/>
                <a:cs typeface="Calibri" panose="020F0502020204030204" pitchFamily="34" charset="0"/>
              </a:rPr>
              <a:t> CERN.</a:t>
            </a:r>
          </a:p>
          <a:p>
            <a:pPr algn="just"/>
            <a:r>
              <a:rPr lang="pt-BR" b="1" dirty="0">
                <a:latin typeface="Calibri" panose="020F0502020204030204" pitchFamily="34" charset="0"/>
                <a:ea typeface="Calibri" panose="020F0502020204030204" pitchFamily="34" charset="0"/>
                <a:cs typeface="Calibri" panose="020F0502020204030204" pitchFamily="34" charset="0"/>
              </a:rPr>
              <a:t>1990:</a:t>
            </a:r>
            <a:r>
              <a:rPr lang="pt-BR" dirty="0">
                <a:latin typeface="Calibri" panose="020F0502020204030204" pitchFamily="34" charset="0"/>
                <a:ea typeface="Calibri" panose="020F0502020204030204" pitchFamily="34" charset="0"/>
                <a:cs typeface="Calibri" panose="020F0502020204030204" pitchFamily="34" charset="0"/>
              </a:rPr>
              <a:t> Desenvolvimento do primeiro navegador e servidor web, inaugurando a era pública da web.</a:t>
            </a:r>
          </a:p>
          <a:p>
            <a:pPr algn="just"/>
            <a:r>
              <a:rPr lang="pt-BR" b="1" dirty="0">
                <a:latin typeface="Calibri" panose="020F0502020204030204" pitchFamily="34" charset="0"/>
                <a:ea typeface="Calibri" panose="020F0502020204030204" pitchFamily="34" charset="0"/>
                <a:cs typeface="Calibri" panose="020F0502020204030204" pitchFamily="34" charset="0"/>
              </a:rPr>
              <a:t>1991:</a:t>
            </a:r>
            <a:r>
              <a:rPr lang="pt-BR" dirty="0">
                <a:latin typeface="Calibri" panose="020F0502020204030204" pitchFamily="34" charset="0"/>
                <a:ea typeface="Calibri" panose="020F0502020204030204" pitchFamily="34" charset="0"/>
                <a:cs typeface="Calibri" panose="020F0502020204030204" pitchFamily="34" charset="0"/>
              </a:rPr>
              <a:t> Disponibilização da WWW ao público e criação do HTML como linguagem de marcação.</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4B8F9EC8-95FE-E604-DDDF-6CAB5940C255}"/>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9" name="Imagem 8">
            <a:extLst>
              <a:ext uri="{FF2B5EF4-FFF2-40B4-BE49-F238E27FC236}">
                <a16:creationId xmlns:a16="http://schemas.microsoft.com/office/drawing/2014/main" id="{D8F63256-CFA7-78D1-90DC-16AEC7ADFBF0}"/>
              </a:ext>
            </a:extLst>
          </p:cNvPr>
          <p:cNvPicPr>
            <a:picLocks noChangeAspect="1"/>
          </p:cNvPicPr>
          <p:nvPr/>
        </p:nvPicPr>
        <p:blipFill>
          <a:blip r:embed="rId3"/>
          <a:stretch>
            <a:fillRect/>
          </a:stretch>
        </p:blipFill>
        <p:spPr>
          <a:xfrm>
            <a:off x="11506200" y="3997321"/>
            <a:ext cx="6228392" cy="4460875"/>
          </a:xfrm>
          <a:prstGeom prst="rect">
            <a:avLst/>
          </a:prstGeom>
        </p:spPr>
      </p:pic>
    </p:spTree>
    <p:extLst>
      <p:ext uri="{BB962C8B-B14F-4D97-AF65-F5344CB8AC3E}">
        <p14:creationId xmlns:p14="http://schemas.microsoft.com/office/powerpoint/2010/main" val="543010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08A10-81C5-8756-085F-6A1EB66CC5FF}"/>
            </a:ext>
          </a:extLst>
        </p:cNvPr>
        <p:cNvGrpSpPr/>
        <p:nvPr/>
      </p:nvGrpSpPr>
      <p:grpSpPr>
        <a:xfrm>
          <a:off x="0" y="0"/>
          <a:ext cx="0" cy="0"/>
          <a:chOff x="0" y="0"/>
          <a:chExt cx="0" cy="0"/>
        </a:xfrm>
      </p:grpSpPr>
      <p:sp>
        <p:nvSpPr>
          <p:cNvPr id="12" name="Subtítulo 11">
            <a:extLst>
              <a:ext uri="{FF2B5EF4-FFF2-40B4-BE49-F238E27FC236}">
                <a16:creationId xmlns:a16="http://schemas.microsoft.com/office/drawing/2014/main" id="{0A55B128-335B-E548-EDE1-6A13AB685A26}"/>
              </a:ext>
            </a:extLst>
          </p:cNvPr>
          <p:cNvSpPr>
            <a:spLocks noGrp="1"/>
          </p:cNvSpPr>
          <p:nvPr>
            <p:ph type="body" sz="quarter" idx="10"/>
          </p:nvPr>
        </p:nvSpPr>
        <p:spPr>
          <a:xfrm>
            <a:off x="1338229" y="3394078"/>
            <a:ext cx="9786971" cy="4762497"/>
          </a:xfrm>
          <a:prstGeom prst="rect">
            <a:avLst/>
          </a:prstGeom>
        </p:spPr>
        <p:txBody>
          <a:bodyPr>
            <a:noAutofit/>
          </a:bodyPr>
          <a:lstStyle/>
          <a:p>
            <a:pPr marL="0" indent="0" algn="just">
              <a:buNone/>
            </a:pPr>
            <a:r>
              <a:rPr lang="pt-BR" b="1" dirty="0">
                <a:latin typeface="Calibri" panose="020F0502020204030204" pitchFamily="34" charset="0"/>
                <a:ea typeface="Calibri" panose="020F0502020204030204" pitchFamily="34" charset="0"/>
                <a:cs typeface="Calibri" panose="020F0502020204030204" pitchFamily="34" charset="0"/>
              </a:rPr>
              <a:t>A Popularização da Web (1993-1999) 📱</a:t>
            </a:r>
          </a:p>
          <a:p>
            <a:pPr algn="just"/>
            <a:r>
              <a:rPr lang="pt-BR" b="1" dirty="0">
                <a:latin typeface="Calibri" panose="020F0502020204030204" pitchFamily="34" charset="0"/>
                <a:ea typeface="Calibri" panose="020F0502020204030204" pitchFamily="34" charset="0"/>
                <a:cs typeface="Calibri" panose="020F0502020204030204" pitchFamily="34" charset="0"/>
              </a:rPr>
              <a:t>1993:</a:t>
            </a:r>
            <a:r>
              <a:rPr lang="pt-BR" dirty="0">
                <a:latin typeface="Calibri" panose="020F0502020204030204" pitchFamily="34" charset="0"/>
                <a:ea typeface="Calibri" panose="020F0502020204030204" pitchFamily="34" charset="0"/>
                <a:cs typeface="Calibri" panose="020F0502020204030204" pitchFamily="34" charset="0"/>
              </a:rPr>
              <a:t> Lançamento do Mosaic, o primeiro navegador com interface gráfica, revolucionando o acesso.</a:t>
            </a:r>
          </a:p>
          <a:p>
            <a:pPr algn="just"/>
            <a:r>
              <a:rPr lang="pt-BR" b="1" dirty="0">
                <a:latin typeface="Calibri" panose="020F0502020204030204" pitchFamily="34" charset="0"/>
                <a:ea typeface="Calibri" panose="020F0502020204030204" pitchFamily="34" charset="0"/>
                <a:cs typeface="Calibri" panose="020F0502020204030204" pitchFamily="34" charset="0"/>
              </a:rPr>
              <a:t>1994:</a:t>
            </a:r>
            <a:r>
              <a:rPr lang="pt-BR" dirty="0">
                <a:latin typeface="Calibri" panose="020F0502020204030204" pitchFamily="34" charset="0"/>
                <a:ea typeface="Calibri" panose="020F0502020204030204" pitchFamily="34" charset="0"/>
                <a:cs typeface="Calibri" panose="020F0502020204030204" pitchFamily="34" charset="0"/>
              </a:rPr>
              <a:t> Surgimento do Netscape </a:t>
            </a:r>
            <a:r>
              <a:rPr lang="pt-BR" dirty="0" err="1">
                <a:latin typeface="Calibri" panose="020F0502020204030204" pitchFamily="34" charset="0"/>
                <a:ea typeface="Calibri" panose="020F0502020204030204" pitchFamily="34" charset="0"/>
                <a:cs typeface="Calibri" panose="020F0502020204030204" pitchFamily="34" charset="0"/>
              </a:rPr>
              <a:t>Navigator</a:t>
            </a:r>
            <a:r>
              <a:rPr lang="pt-BR" dirty="0">
                <a:latin typeface="Calibri" panose="020F0502020204030204" pitchFamily="34" charset="0"/>
                <a:ea typeface="Calibri" panose="020F0502020204030204" pitchFamily="34" charset="0"/>
                <a:cs typeface="Calibri" panose="020F0502020204030204" pitchFamily="34" charset="0"/>
              </a:rPr>
              <a:t>, ampliando o alcance da web.</a:t>
            </a:r>
          </a:p>
          <a:p>
            <a:pPr algn="just"/>
            <a:r>
              <a:rPr lang="pt-BR" b="1" dirty="0">
                <a:latin typeface="Calibri" panose="020F0502020204030204" pitchFamily="34" charset="0"/>
                <a:ea typeface="Calibri" panose="020F0502020204030204" pitchFamily="34" charset="0"/>
                <a:cs typeface="Calibri" panose="020F0502020204030204" pitchFamily="34" charset="0"/>
              </a:rPr>
              <a:t>1995:</a:t>
            </a:r>
            <a:r>
              <a:rPr lang="pt-BR" dirty="0">
                <a:latin typeface="Calibri" panose="020F0502020204030204" pitchFamily="34" charset="0"/>
                <a:ea typeface="Calibri" panose="020F0502020204030204" pitchFamily="34" charset="0"/>
                <a:cs typeface="Calibri" panose="020F0502020204030204" pitchFamily="34" charset="0"/>
              </a:rPr>
              <a:t> Lançamento de Java e </a:t>
            </a:r>
            <a:r>
              <a:rPr lang="pt-BR" dirty="0" err="1">
                <a:latin typeface="Calibri" panose="020F0502020204030204" pitchFamily="34" charset="0"/>
                <a:ea typeface="Calibri" panose="020F0502020204030204" pitchFamily="34" charset="0"/>
                <a:cs typeface="Calibri" panose="020F0502020204030204" pitchFamily="34" charset="0"/>
              </a:rPr>
              <a:t>JavaScript</a:t>
            </a:r>
            <a:r>
              <a:rPr lang="pt-BR" dirty="0">
                <a:latin typeface="Calibri" panose="020F0502020204030204" pitchFamily="34" charset="0"/>
                <a:ea typeface="Calibri" panose="020F0502020204030204" pitchFamily="34" charset="0"/>
                <a:cs typeface="Calibri" panose="020F0502020204030204" pitchFamily="34" charset="0"/>
              </a:rPr>
              <a:t>, introduzindo interatividade e recursos dinâmicos.</a:t>
            </a:r>
          </a:p>
          <a:p>
            <a:pPr algn="just"/>
            <a:r>
              <a:rPr lang="pt-BR" b="1" dirty="0">
                <a:latin typeface="Calibri" panose="020F0502020204030204" pitchFamily="34" charset="0"/>
                <a:ea typeface="Calibri" panose="020F0502020204030204" pitchFamily="34" charset="0"/>
                <a:cs typeface="Calibri" panose="020F0502020204030204" pitchFamily="34" charset="0"/>
              </a:rPr>
              <a:t>1996:</a:t>
            </a:r>
            <a:r>
              <a:rPr lang="pt-BR" dirty="0">
                <a:latin typeface="Calibri" panose="020F0502020204030204" pitchFamily="34" charset="0"/>
                <a:ea typeface="Calibri" panose="020F0502020204030204" pitchFamily="34" charset="0"/>
                <a:cs typeface="Calibri" panose="020F0502020204030204" pitchFamily="34" charset="0"/>
              </a:rPr>
              <a:t> Introdução do CSS, separando conteúdo do design para uma melhor organização visual.</a:t>
            </a:r>
          </a:p>
          <a:p>
            <a:pPr algn="just"/>
            <a:r>
              <a:rPr lang="pt-BR" b="1" dirty="0">
                <a:latin typeface="Calibri" panose="020F0502020204030204" pitchFamily="34" charset="0"/>
                <a:ea typeface="Calibri" panose="020F0502020204030204" pitchFamily="34" charset="0"/>
                <a:cs typeface="Calibri" panose="020F0502020204030204" pitchFamily="34" charset="0"/>
              </a:rPr>
              <a:t>1997-1999:</a:t>
            </a:r>
            <a:r>
              <a:rPr lang="pt-BR" dirty="0">
                <a:latin typeface="Calibri" panose="020F0502020204030204" pitchFamily="34" charset="0"/>
                <a:ea typeface="Calibri" panose="020F0502020204030204" pitchFamily="34" charset="0"/>
                <a:cs typeface="Calibri" panose="020F0502020204030204" pitchFamily="34" charset="0"/>
              </a:rPr>
              <a:t> Consolidação de tecnologias web com HTML 4.0, PHP, JSP e ASP.</a:t>
            </a:r>
          </a:p>
          <a:p>
            <a:pPr marL="571500" indent="-571500" algn="just">
              <a:buFont typeface="Arial" panose="020B0604020202020204" pitchFamily="34" charset="0"/>
              <a:buChar char="•"/>
            </a:pPr>
            <a:endParaRPr lang="pt-BR"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ítulo 9">
            <a:extLst>
              <a:ext uri="{FF2B5EF4-FFF2-40B4-BE49-F238E27FC236}">
                <a16:creationId xmlns:a16="http://schemas.microsoft.com/office/drawing/2014/main" id="{E035B3C6-03CD-C35C-BA38-B2B2ABAD15F9}"/>
              </a:ext>
            </a:extLst>
          </p:cNvPr>
          <p:cNvSpPr>
            <a:spLocks noGrp="1"/>
          </p:cNvSpPr>
          <p:nvPr>
            <p:ph type="title"/>
          </p:nvPr>
        </p:nvSpPr>
        <p:spPr>
          <a:xfrm>
            <a:off x="685800" y="2130425"/>
            <a:ext cx="7772400" cy="803275"/>
          </a:xfrm>
          <a:prstGeom prst="rect">
            <a:avLst/>
          </a:prstGeom>
        </p:spPr>
        <p:txBody>
          <a:bodyPr>
            <a:normAutofit/>
          </a:bodyPr>
          <a:lstStyle/>
          <a:p>
            <a:pPr algn="l"/>
            <a:r>
              <a:rPr lang="pt-BR" sz="4400" b="1" i="0" u="none" strike="noStrike" baseline="0" dirty="0">
                <a:latin typeface="Calibri" panose="020F0502020204030204" pitchFamily="34" charset="0"/>
                <a:ea typeface="Calibri" panose="020F0502020204030204" pitchFamily="34" charset="0"/>
                <a:cs typeface="Calibri" panose="020F0502020204030204" pitchFamily="34" charset="0"/>
              </a:rPr>
              <a:t>Arquitetura das Aplicações Web</a:t>
            </a:r>
            <a:endParaRPr lang="pt-BR" dirty="0"/>
          </a:p>
        </p:txBody>
      </p:sp>
      <p:pic>
        <p:nvPicPr>
          <p:cNvPr id="11" name="Espaço Reservado para Conteúdo 4" descr="Evolução humana e ecológica com mapa da terra, fundo. Evolução do homem no conceito de ecologia. De macaco a homem moderno com lixo nas mãos. O homem moderno está colocando o lixo em uma lata de lixo com sinal de reciclagem. As pessoas modernas sabem o que é importante, o que fazer com o lixo, ou seja, reciclar. Atrás está um mapa-múndi, então o conceito representa o mundo inteiro, todos os países.">
            <a:extLst>
              <a:ext uri="{FF2B5EF4-FFF2-40B4-BE49-F238E27FC236}">
                <a16:creationId xmlns:a16="http://schemas.microsoft.com/office/drawing/2014/main" id="{F6CBC3DC-5B9B-3547-C20E-6B648B9F6C80}"/>
              </a:ext>
            </a:extLst>
          </p:cNvPr>
          <p:cNvPicPr>
            <a:picLocks noChangeAspect="1"/>
          </p:cNvPicPr>
          <p:nvPr/>
        </p:nvPicPr>
        <p:blipFill>
          <a:blip r:embed="rId3"/>
          <a:srcRect l="19198" r="15663" b="1"/>
          <a:stretch/>
        </p:blipFill>
        <p:spPr>
          <a:xfrm>
            <a:off x="11885193" y="2649310"/>
            <a:ext cx="5705856" cy="5846990"/>
          </a:xfrm>
          <a:prstGeom prst="rect">
            <a:avLst/>
          </a:prstGeom>
        </p:spPr>
      </p:pic>
    </p:spTree>
    <p:extLst>
      <p:ext uri="{BB962C8B-B14F-4D97-AF65-F5344CB8AC3E}">
        <p14:creationId xmlns:p14="http://schemas.microsoft.com/office/powerpoint/2010/main" val="2584191791"/>
      </p:ext>
    </p:extLst>
  </p:cSld>
  <p:clrMapOvr>
    <a:masterClrMapping/>
  </p:clrMapOvr>
</p:sld>
</file>

<file path=ppt/theme/theme1.xml><?xml version="1.0" encoding="utf-8"?>
<a:theme xmlns:a="http://schemas.openxmlformats.org/drawingml/2006/main" name="1_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Personalizar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15500</TotalTime>
  <Words>8835</Words>
  <Application>Microsoft Office PowerPoint</Application>
  <PresentationFormat>Personalizar</PresentationFormat>
  <Paragraphs>1019</Paragraphs>
  <Slides>65</Slides>
  <Notes>62</Notes>
  <HiddenSlides>0</HiddenSlides>
  <MMClips>0</MMClips>
  <ScaleCrop>false</ScaleCrop>
  <HeadingPairs>
    <vt:vector size="6" baseType="variant">
      <vt:variant>
        <vt:lpstr>Fontes usadas</vt:lpstr>
      </vt:variant>
      <vt:variant>
        <vt:i4>10</vt:i4>
      </vt:variant>
      <vt:variant>
        <vt:lpstr>Tema</vt:lpstr>
      </vt:variant>
      <vt:variant>
        <vt:i4>3</vt:i4>
      </vt:variant>
      <vt:variant>
        <vt:lpstr>Títulos de slides</vt:lpstr>
      </vt:variant>
      <vt:variant>
        <vt:i4>65</vt:i4>
      </vt:variant>
    </vt:vector>
  </HeadingPairs>
  <TitlesOfParts>
    <vt:vector size="78" baseType="lpstr">
      <vt:lpstr>Libre Franklin Thin</vt:lpstr>
      <vt:lpstr>Wingdings</vt:lpstr>
      <vt:lpstr>Inter</vt:lpstr>
      <vt:lpstr>Arial</vt:lpstr>
      <vt:lpstr>OpenSans-Regular</vt:lpstr>
      <vt:lpstr>Calibri</vt:lpstr>
      <vt:lpstr>Libre Franklin Light</vt:lpstr>
      <vt:lpstr>Aptos</vt:lpstr>
      <vt:lpstr>Libre Franklin Medium</vt:lpstr>
      <vt:lpstr>OpenSans-Bold</vt:lpstr>
      <vt:lpstr>1_Personalizar design</vt:lpstr>
      <vt:lpstr>Personalizar design</vt:lpstr>
      <vt:lpstr>2_Personalizar design</vt:lpstr>
      <vt:lpstr>Apresentação do PowerPoint</vt:lpstr>
      <vt:lpstr>Apresentação do PowerPoint</vt:lpstr>
      <vt:lpstr>Apresentação do PowerPoint</vt:lpstr>
      <vt:lpstr>Apresentação do PowerPoint</vt:lpstr>
      <vt:lpstr>Tópicos de estudo:</vt:lpstr>
      <vt:lpstr>Apresentação do PowerPoint</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Arquitetura das Aplicações Web</vt:lpstr>
      <vt:lpstr>Tópicos de estudo:</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Principais tecnologias da web</vt:lpstr>
      <vt:lpstr>Tópicos de estudo:</vt:lpstr>
      <vt:lpstr>Principais tecnologias da web</vt:lpstr>
      <vt:lpstr>Principais tecnologias da web</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Ambiente de desenvolvimento e estudo de caso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DÚVIDAS?</vt:lpstr>
      <vt:lpstr>Próxima aula: Arquitetura de Microsserviços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Leonardo Vieira Guimarães</dc:creator>
  <cp:lastModifiedBy>Leonardo Vieira Guimarães</cp:lastModifiedBy>
  <cp:revision>34</cp:revision>
  <dcterms:created xsi:type="dcterms:W3CDTF">2006-08-16T00:00:00Z</dcterms:created>
  <dcterms:modified xsi:type="dcterms:W3CDTF">2025-03-10T20:17:04Z</dcterms:modified>
  <dc:identifier>DAE4P25H2rs</dc:identifier>
</cp:coreProperties>
</file>